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1"/>
  </p:notesMasterIdLst>
  <p:sldIdLst>
    <p:sldId id="261" r:id="rId2"/>
    <p:sldId id="263" r:id="rId3"/>
    <p:sldId id="256" r:id="rId4"/>
    <p:sldId id="257" r:id="rId5"/>
    <p:sldId id="258" r:id="rId6"/>
    <p:sldId id="262" r:id="rId7"/>
    <p:sldId id="264" r:id="rId8"/>
    <p:sldId id="259" r:id="rId9"/>
    <p:sldId id="260" r:id="rId10"/>
  </p:sldIdLst>
  <p:sldSz cx="12192000" cy="6858000"/>
  <p:notesSz cx="6858000" cy="12192000"/>
  <p:defaultTextStyle>
    <a:defPPr>
      <a:defRPr lang="en-US"/>
    </a:defPPr>
    <a:lvl1pPr marL="0" algn="l" defTabSz="457200">
      <a:defRPr sz="1800">
        <a:solidFill>
          <a:schemeClr val="tx1"/>
        </a:solidFill>
        <a:latin typeface="+mn-lt"/>
        <a:ea typeface="+mn-ea"/>
        <a:cs typeface="+mn-cs"/>
      </a:defRPr>
    </a:lvl1pPr>
    <a:lvl2pPr marL="457200" algn="l" defTabSz="457200">
      <a:defRPr sz="1800">
        <a:solidFill>
          <a:schemeClr val="tx1"/>
        </a:solidFill>
        <a:latin typeface="+mn-lt"/>
        <a:ea typeface="+mn-ea"/>
        <a:cs typeface="+mn-cs"/>
      </a:defRPr>
    </a:lvl2pPr>
    <a:lvl3pPr marL="914400" algn="l" defTabSz="457200">
      <a:defRPr sz="1800">
        <a:solidFill>
          <a:schemeClr val="tx1"/>
        </a:solidFill>
        <a:latin typeface="+mn-lt"/>
        <a:ea typeface="+mn-ea"/>
        <a:cs typeface="+mn-cs"/>
      </a:defRPr>
    </a:lvl3pPr>
    <a:lvl4pPr marL="1371600" algn="l" defTabSz="457200">
      <a:defRPr sz="1800">
        <a:solidFill>
          <a:schemeClr val="tx1"/>
        </a:solidFill>
        <a:latin typeface="+mn-lt"/>
        <a:ea typeface="+mn-ea"/>
        <a:cs typeface="+mn-cs"/>
      </a:defRPr>
    </a:lvl4pPr>
    <a:lvl5pPr marL="1828800" algn="l" defTabSz="457200">
      <a:defRPr sz="1800">
        <a:solidFill>
          <a:schemeClr val="tx1"/>
        </a:solidFill>
        <a:latin typeface="+mn-lt"/>
        <a:ea typeface="+mn-ea"/>
        <a:cs typeface="+mn-cs"/>
      </a:defRPr>
    </a:lvl5pPr>
    <a:lvl6pPr marL="2286000" algn="l" defTabSz="457200">
      <a:defRPr sz="1800">
        <a:solidFill>
          <a:schemeClr val="tx1"/>
        </a:solidFill>
        <a:latin typeface="+mn-lt"/>
        <a:ea typeface="+mn-ea"/>
        <a:cs typeface="+mn-cs"/>
      </a:defRPr>
    </a:lvl6pPr>
    <a:lvl7pPr marL="2743200" algn="l" defTabSz="457200">
      <a:defRPr sz="1800">
        <a:solidFill>
          <a:schemeClr val="tx1"/>
        </a:solidFill>
        <a:latin typeface="+mn-lt"/>
        <a:ea typeface="+mn-ea"/>
        <a:cs typeface="+mn-cs"/>
      </a:defRPr>
    </a:lvl7pPr>
    <a:lvl8pPr marL="3200400" algn="l" defTabSz="457200">
      <a:defRPr sz="1800">
        <a:solidFill>
          <a:schemeClr val="tx1"/>
        </a:solidFill>
        <a:latin typeface="+mn-lt"/>
        <a:ea typeface="+mn-ea"/>
        <a:cs typeface="+mn-cs"/>
      </a:defRPr>
    </a:lvl8pPr>
    <a:lvl9pPr marL="3657600" algn="l" defTabSz="4572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5" d="100"/>
          <a:sy n="105" d="100"/>
        </p:scale>
        <p:origin x="798"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6111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611188"/>
          </a:xfrm>
          <a:prstGeom prst="rect">
            <a:avLst/>
          </a:prstGeom>
        </p:spPr>
        <p:txBody>
          <a:bodyPr vert="horz" lIns="91440" tIns="45720" rIns="91440" bIns="45720" rtlCol="0"/>
          <a:lstStyle>
            <a:lvl1pPr algn="r">
              <a:defRPr sz="1200"/>
            </a:lvl1pPr>
          </a:lstStyle>
          <a:p>
            <a:fld id="{3C1F0756-7973-4BBD-B541-F245ACB8A9C7}" type="datetimeFigureOut">
              <a:rPr lang="en-US" smtClean="0"/>
              <a:t>4/19/2022</a:t>
            </a:fld>
            <a:endParaRPr lang="en-US"/>
          </a:p>
        </p:txBody>
      </p:sp>
      <p:sp>
        <p:nvSpPr>
          <p:cNvPr id="4" name="Slide Image Placeholder 3"/>
          <p:cNvSpPr>
            <a:spLocks noGrp="1" noRot="1" noChangeAspect="1"/>
          </p:cNvSpPr>
          <p:nvPr>
            <p:ph type="sldImg" idx="2"/>
          </p:nvPr>
        </p:nvSpPr>
        <p:spPr>
          <a:xfrm>
            <a:off x="-228600" y="1524000"/>
            <a:ext cx="7315200" cy="41148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5867400"/>
            <a:ext cx="5486400" cy="48006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1580813"/>
            <a:ext cx="2971800" cy="6111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11580813"/>
            <a:ext cx="2971800" cy="611187"/>
          </a:xfrm>
          <a:prstGeom prst="rect">
            <a:avLst/>
          </a:prstGeom>
        </p:spPr>
        <p:txBody>
          <a:bodyPr vert="horz" lIns="91440" tIns="45720" rIns="91440" bIns="45720" rtlCol="0" anchor="b"/>
          <a:lstStyle>
            <a:lvl1pPr algn="r">
              <a:defRPr sz="1200"/>
            </a:lvl1pPr>
          </a:lstStyle>
          <a:p>
            <a:fld id="{D346F80D-6F94-4E62-A9ED-9231887F6195}" type="slidenum">
              <a:rPr lang="en-US" smtClean="0"/>
              <a:t>‹#›</a:t>
            </a:fld>
            <a:endParaRPr lang="en-US"/>
          </a:p>
        </p:txBody>
      </p:sp>
    </p:spTree>
    <p:extLst>
      <p:ext uri="{BB962C8B-B14F-4D97-AF65-F5344CB8AC3E}">
        <p14:creationId xmlns:p14="http://schemas.microsoft.com/office/powerpoint/2010/main" val="11224166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346F80D-6F94-4E62-A9ED-9231887F6195}" type="slidenum">
              <a:rPr lang="en-US" smtClean="0"/>
              <a:t>1</a:t>
            </a:fld>
            <a:endParaRPr lang="en-US"/>
          </a:p>
        </p:txBody>
      </p:sp>
    </p:spTree>
    <p:extLst>
      <p:ext uri="{BB962C8B-B14F-4D97-AF65-F5344CB8AC3E}">
        <p14:creationId xmlns:p14="http://schemas.microsoft.com/office/powerpoint/2010/main" val="24812321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Title Slide">
    <p:spTree>
      <p:nvGrpSpPr>
        <p:cNvPr id="1" name=""/>
        <p:cNvGrpSpPr/>
        <p:nvPr/>
      </p:nvGrpSpPr>
      <p:grpSpPr bwMode="auto">
        <a:xfrm>
          <a:off x="0" y="0"/>
          <a:ext cx="0" cy="0"/>
          <a:chOff x="0" y="0"/>
          <a:chExt cx="0" cy="0"/>
        </a:xfrm>
      </p:grpSpPr>
      <p:pic>
        <p:nvPicPr>
          <p:cNvPr id="4" name="Picture 6" descr="HD-ShadowLong.png"/>
          <p:cNvPicPr>
            <a:picLocks noChangeAspect="1"/>
          </p:cNvPicPr>
          <p:nvPr/>
        </p:nvPicPr>
        <p:blipFill>
          <a:blip r:embed="rId2"/>
          <a:stretch/>
        </p:blipFill>
        <p:spPr bwMode="auto">
          <a:xfrm>
            <a:off x="1" y="4242851"/>
            <a:ext cx="8968084" cy="275942"/>
          </a:xfrm>
          <a:prstGeom prst="rect">
            <a:avLst/>
          </a:prstGeom>
        </p:spPr>
      </p:pic>
      <p:pic>
        <p:nvPicPr>
          <p:cNvPr id="5" name="Picture 7" descr="HD-ShadowShort.png"/>
          <p:cNvPicPr>
            <a:picLocks noChangeAspect="1"/>
          </p:cNvPicPr>
          <p:nvPr/>
        </p:nvPicPr>
        <p:blipFill>
          <a:blip r:embed="rId3"/>
          <a:stretch/>
        </p:blipFill>
        <p:spPr bwMode="auto">
          <a:xfrm>
            <a:off x="9111716" y="4243845"/>
            <a:ext cx="3077108" cy="276940"/>
          </a:xfrm>
          <a:prstGeom prst="rect">
            <a:avLst/>
          </a:prstGeom>
        </p:spPr>
      </p:pic>
      <p:sp>
        <p:nvSpPr>
          <p:cNvPr id="6" name="Rectangle 8"/>
          <p:cNvSpPr/>
          <p:nvPr/>
        </p:nvSpPr>
        <p:spPr bwMode="auto">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p:cNvSpPr/>
          <p:nvPr/>
        </p:nvSpPr>
        <p:spPr bwMode="auto">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ctrTitle"/>
          </p:nvPr>
        </p:nvSpPr>
        <p:spPr bwMode="auto">
          <a:xfrm>
            <a:off x="680322" y="2733709"/>
            <a:ext cx="8144134" cy="1373070"/>
          </a:xfrm>
        </p:spPr>
        <p:txBody>
          <a:bodyPr anchor="b">
            <a:noAutofit/>
          </a:bodyPr>
          <a:lstStyle>
            <a:lvl1pPr algn="r">
              <a:defRPr sz="5400"/>
            </a:lvl1pPr>
          </a:lstStyle>
          <a:p>
            <a:pPr>
              <a:defRPr/>
            </a:pPr>
            <a:r>
              <a:rPr lang="en-US"/>
              <a:t>Click to edit Master title style</a:t>
            </a:r>
            <a:endParaRPr/>
          </a:p>
        </p:txBody>
      </p:sp>
      <p:sp>
        <p:nvSpPr>
          <p:cNvPr id="9" name="Subtitle 2"/>
          <p:cNvSpPr>
            <a:spLocks noGrp="1"/>
          </p:cNvSpPr>
          <p:nvPr>
            <p:ph type="subTitle" idx="1"/>
          </p:nvPr>
        </p:nvSpPr>
        <p:spPr bwMode="auto">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n-US"/>
              <a:t>Click to edit Master subtitle style</a:t>
            </a:r>
            <a:endParaRPr/>
          </a:p>
        </p:txBody>
      </p:sp>
      <p:sp>
        <p:nvSpPr>
          <p:cNvPr id="10" name="Date Placeholder 3"/>
          <p:cNvSpPr>
            <a:spLocks noGrp="1"/>
          </p:cNvSpPr>
          <p:nvPr>
            <p:ph type="dt" sz="half" idx="10"/>
          </p:nvPr>
        </p:nvSpPr>
        <p:spPr bwMode="auto"/>
        <p:txBody>
          <a:bodyPr/>
          <a:lstStyle/>
          <a:p>
            <a:pPr>
              <a:defRPr/>
            </a:pPr>
            <a:fld id="{78ABE3C1-DBE1-495D-B57B-2849774B866A}" type="datetimeFigureOut">
              <a:rPr lang="en-US"/>
              <a:t>4/19/2022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a:xfrm>
            <a:off x="9255346" y="2750337"/>
            <a:ext cx="1171888" cy="1356442"/>
          </a:xfrm>
        </p:spPr>
        <p:txBody>
          <a:bodyPr/>
          <a:lstStyle/>
          <a:p>
            <a:pPr>
              <a:defRPr/>
            </a:pPr>
            <a:fld id="{6D22F896-40B5-4ADD-8801-0D06FADFA095}"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preserve="1" userDrawn="1">
  <p:cSld name="Panoramic Picture with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9"/>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4711616"/>
            <a:ext cx="9613859" cy="453051"/>
          </a:xfrm>
        </p:spPr>
        <p:txBody>
          <a:bodyPr anchor="b">
            <a:normAutofit/>
          </a:bodyPr>
          <a:lstStyle>
            <a:lvl1pPr>
              <a:defRPr sz="2400"/>
            </a:lvl1pPr>
          </a:lstStyle>
          <a:p>
            <a:pPr>
              <a:defRPr/>
            </a:pPr>
            <a:r>
              <a:rPr lang="en-US"/>
              <a:t>Click to edit Master title style</a:t>
            </a:r>
            <a:endParaRPr/>
          </a:p>
        </p:txBody>
      </p:sp>
      <p:sp>
        <p:nvSpPr>
          <p:cNvPr id="9" name="Picture Placeholder 2"/>
          <p:cNvSpPr>
            <a:spLocks noGrp="1" noChangeAspect="1"/>
          </p:cNvSpPr>
          <p:nvPr>
            <p:ph type="pic" idx="1"/>
          </p:nvPr>
        </p:nvSpPr>
        <p:spPr bwMode="auto">
          <a:xfrm>
            <a:off x="680322" y="609597"/>
            <a:ext cx="9613859" cy="3589574"/>
          </a:xfrm>
          <a:prstGeom prst="rect">
            <a:avLst/>
          </a:prstGeo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en-US"/>
              <a:t>Click icon to add picture</a:t>
            </a:r>
            <a:endParaRPr/>
          </a:p>
        </p:txBody>
      </p:sp>
      <p:sp>
        <p:nvSpPr>
          <p:cNvPr id="10" name="Text Placeholder 3"/>
          <p:cNvSpPr>
            <a:spLocks noGrp="1"/>
          </p:cNvSpPr>
          <p:nvPr>
            <p:ph type="body" sz="half" idx="2"/>
          </p:nvPr>
        </p:nvSpPr>
        <p:spPr bwMode="auto">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446C117F-5CCF-4837-BE5F-2B92066CAFAF}" type="datetimeFigureOut">
              <a:rPr lang="en-US"/>
              <a:t>4/19/2022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a:xfrm>
            <a:off x="10729455" y="4711309"/>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preserve="1" userDrawn="1">
  <p:cSld name="Title and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9"/>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609597"/>
            <a:ext cx="9613858" cy="3592750"/>
          </a:xfrm>
        </p:spPr>
        <p:txBody>
          <a:bodyPr anchor="ctr"/>
          <a:lstStyle>
            <a:lvl1pPr>
              <a:defRPr sz="3200"/>
            </a:lvl1pPr>
          </a:lstStyle>
          <a:p>
            <a:pPr>
              <a:defRPr/>
            </a:pPr>
            <a:r>
              <a:rPr lang="en-US"/>
              <a:t>Click to edit Master title style</a:t>
            </a:r>
            <a:endParaRPr/>
          </a:p>
        </p:txBody>
      </p:sp>
      <p:sp>
        <p:nvSpPr>
          <p:cNvPr id="9" name="Text Placeholder 3"/>
          <p:cNvSpPr>
            <a:spLocks noGrp="1"/>
          </p:cNvSpPr>
          <p:nvPr>
            <p:ph type="body" sz="half" idx="2"/>
          </p:nvPr>
        </p:nvSpPr>
        <p:spPr bwMode="auto">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0" name="Date Placeholder 4"/>
          <p:cNvSpPr>
            <a:spLocks noGrp="1"/>
          </p:cNvSpPr>
          <p:nvPr>
            <p:ph type="dt" sz="half" idx="10"/>
          </p:nvPr>
        </p:nvSpPr>
        <p:spPr bwMode="auto"/>
        <p:txBody>
          <a:bodyPr/>
          <a:lstStyle/>
          <a:p>
            <a:pPr>
              <a:defRPr/>
            </a:pPr>
            <a:fld id="{84EB90BD-B6CE-46B7-997F-7313B992CCDC}" type="datetimeFigureOut">
              <a:rPr lang="en-US"/>
              <a:t>4/19/2022</a:t>
            </a:fld>
            <a:endParaRPr lang="en-US"/>
          </a:p>
        </p:txBody>
      </p:sp>
      <p:sp>
        <p:nvSpPr>
          <p:cNvPr id="11" name="Footer Placeholder 5"/>
          <p:cNvSpPr>
            <a:spLocks noGrp="1"/>
          </p:cNvSpPr>
          <p:nvPr>
            <p:ph type="ftr" sz="quarter" idx="11"/>
          </p:nvPr>
        </p:nvSpPr>
        <p:spPr bwMode="auto"/>
        <p:txBody>
          <a:bodyPr/>
          <a:lstStyle/>
          <a:p>
            <a:pPr>
              <a:defRPr/>
            </a:pPr>
            <a:endParaRPr lang="en-US"/>
          </a:p>
        </p:txBody>
      </p:sp>
      <p:sp>
        <p:nvSpPr>
          <p:cNvPr id="12" name="Slide Number Placeholder 6"/>
          <p:cNvSpPr>
            <a:spLocks noGrp="1"/>
          </p:cNvSpPr>
          <p:nvPr>
            <p:ph type="sldNum" sz="quarter" idx="12"/>
          </p:nvPr>
        </p:nvSpPr>
        <p:spPr bwMode="auto">
          <a:xfrm>
            <a:off x="10729455" y="4711615"/>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preserve="1" userDrawn="1">
  <p:cSld name="Quote with Caption">
    <p:spTree>
      <p:nvGrpSpPr>
        <p:cNvPr id="1" name=""/>
        <p:cNvGrpSpPr/>
        <p:nvPr/>
      </p:nvGrpSpPr>
      <p:grpSpPr bwMode="auto">
        <a:xfrm>
          <a:off x="0" y="0"/>
          <a:ext cx="0" cy="0"/>
          <a:chOff x="0" y="0"/>
          <a:chExt cx="0" cy="0"/>
        </a:xfrm>
      </p:grpSpPr>
      <p:pic>
        <p:nvPicPr>
          <p:cNvPr id="4" name="Picture 10"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12"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13"/>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4"/>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1127856" y="609598"/>
            <a:ext cx="8718877" cy="3036061"/>
          </a:xfrm>
        </p:spPr>
        <p:txBody>
          <a:bodyPr anchor="ctr"/>
          <a:lstStyle>
            <a:lvl1pPr>
              <a:defRPr sz="3200"/>
            </a:lvl1pPr>
          </a:lstStyle>
          <a:p>
            <a:pPr>
              <a:defRPr/>
            </a:pPr>
            <a:r>
              <a:rPr lang="en-US"/>
              <a:t>Click to edit Master title style</a:t>
            </a:r>
            <a:endParaRPr/>
          </a:p>
        </p:txBody>
      </p:sp>
      <p:sp>
        <p:nvSpPr>
          <p:cNvPr id="9" name="Text Placeholder 3"/>
          <p:cNvSpPr>
            <a:spLocks noGrp="1"/>
          </p:cNvSpPr>
          <p:nvPr>
            <p:ph type="body" sz="half" idx="13"/>
          </p:nvPr>
        </p:nvSpPr>
        <p:spPr bwMode="auto">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0" name="Text Placeholder 3"/>
          <p:cNvSpPr>
            <a:spLocks noGrp="1"/>
          </p:cNvSpPr>
          <p:nvPr>
            <p:ph type="body" sz="half" idx="2"/>
          </p:nvPr>
        </p:nvSpPr>
        <p:spPr bwMode="auto">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CDB9D11F-B188-461D-B23F-39381795C052}" type="datetimeFigureOut">
              <a:rPr lang="en-US"/>
              <a:t>4/19/2022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a:xfrm>
            <a:off x="10729455" y="4709925"/>
            <a:ext cx="1154151" cy="1090789"/>
          </a:xfrm>
        </p:spPr>
        <p:txBody>
          <a:bodyPr/>
          <a:lstStyle/>
          <a:p>
            <a:pPr>
              <a:defRPr/>
            </a:pPr>
            <a:fld id="{6D22F896-40B5-4ADD-8801-0D06FADFA095}" type="slidenum">
              <a:rPr lang="en-US"/>
              <a:t>‹#›</a:t>
            </a:fld>
            <a:endParaRPr lang="en-US"/>
          </a:p>
        </p:txBody>
      </p:sp>
      <p:sp>
        <p:nvSpPr>
          <p:cNvPr id="14" name="TextBox 15"/>
          <p:cNvSpPr/>
          <p:nvPr/>
        </p:nvSpPr>
        <p:spPr bwMode="auto">
          <a:xfrm>
            <a:off x="583572" y="748116"/>
            <a:ext cx="609600" cy="584775"/>
          </a:xfrm>
          <a:prstGeom prst="rect">
            <a:avLst/>
          </a:prstGeom>
        </p:spPr>
        <p:txBody>
          <a:bodyPr vert="horz" lIns="91440" tIns="45720" rIns="91440" bIns="45720" rtlCol="0" anchor="ctr">
            <a:noAutofit/>
          </a:bodyPr>
          <a:lstStyle>
            <a:lvl1pPr>
              <a:spcBef>
                <a:spcPts val="0"/>
              </a:spcBef>
              <a:buNone/>
              <a:defRPr sz="3200" b="0" cap="all">
                <a:ln w="3175" cmpd="sng">
                  <a:noFill/>
                </a:ln>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defRPr/>
            </a:pPr>
            <a:r>
              <a:rPr lang="en-US" sz="7200">
                <a:solidFill>
                  <a:schemeClr val="tx1"/>
                </a:solidFill>
              </a:rPr>
              <a:t>“</a:t>
            </a:r>
            <a:endParaRPr/>
          </a:p>
        </p:txBody>
      </p:sp>
      <p:sp>
        <p:nvSpPr>
          <p:cNvPr id="15" name="TextBox 16"/>
          <p:cNvSpPr/>
          <p:nvPr/>
        </p:nvSpPr>
        <p:spPr bwMode="auto">
          <a:xfrm>
            <a:off x="9662809" y="3033524"/>
            <a:ext cx="609600" cy="584775"/>
          </a:xfrm>
          <a:prstGeom prst="rect">
            <a:avLst/>
          </a:prstGeom>
        </p:spPr>
        <p:txBody>
          <a:bodyPr vert="horz" lIns="91440" tIns="45720" rIns="91440" bIns="45720" rtlCol="0" anchor="ctr">
            <a:noAutofit/>
          </a:bodyPr>
          <a:lstStyle>
            <a:lvl1pPr>
              <a:spcBef>
                <a:spcPts val="0"/>
              </a:spcBef>
              <a:buNone/>
              <a:defRPr sz="3200" b="0" cap="all">
                <a:ln w="3175" cmpd="sng">
                  <a:noFill/>
                </a:ln>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defRPr/>
            </a:pPr>
            <a:r>
              <a:rPr lang="en-US" sz="7200">
                <a:solidFill>
                  <a:schemeClr val="tx1"/>
                </a:solidFi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preserve="1" userDrawn="1">
  <p:cSld name="Name Card">
    <p:spTree>
      <p:nvGrpSpPr>
        <p:cNvPr id="1" name=""/>
        <p:cNvGrpSpPr/>
        <p:nvPr/>
      </p:nvGrpSpPr>
      <p:grpSpPr bwMode="auto">
        <a:xfrm>
          <a:off x="0" y="0"/>
          <a:ext cx="0" cy="0"/>
          <a:chOff x="0" y="0"/>
          <a:chExt cx="0" cy="0"/>
        </a:xfrm>
      </p:grpSpPr>
      <p:pic>
        <p:nvPicPr>
          <p:cNvPr id="4" name="Picture 8"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9"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10"/>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1"/>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19" y="4711615"/>
            <a:ext cx="9613862" cy="588535"/>
          </a:xfrm>
        </p:spPr>
        <p:txBody>
          <a:bodyPr anchor="b"/>
          <a:lstStyle>
            <a:lvl1pPr>
              <a:defRPr sz="3200"/>
            </a:lvl1pPr>
          </a:lstStyle>
          <a:p>
            <a:pPr>
              <a:defRPr/>
            </a:pPr>
            <a:r>
              <a:rPr lang="en-US"/>
              <a:t>Click to edit Master title style</a:t>
            </a:r>
            <a:endParaRPr/>
          </a:p>
        </p:txBody>
      </p:sp>
      <p:sp>
        <p:nvSpPr>
          <p:cNvPr id="9" name="Text Placeholder 3"/>
          <p:cNvSpPr>
            <a:spLocks noGrp="1"/>
          </p:cNvSpPr>
          <p:nvPr>
            <p:ph type="body" sz="half" idx="2"/>
          </p:nvPr>
        </p:nvSpPr>
        <p:spPr bwMode="auto">
          <a:xfrm>
            <a:off x="680319"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0" name="Date Placeholder 4"/>
          <p:cNvSpPr>
            <a:spLocks noGrp="1"/>
          </p:cNvSpPr>
          <p:nvPr>
            <p:ph type="dt" sz="half" idx="10"/>
          </p:nvPr>
        </p:nvSpPr>
        <p:spPr bwMode="auto"/>
        <p:txBody>
          <a:bodyPr/>
          <a:lstStyle/>
          <a:p>
            <a:pPr>
              <a:defRPr/>
            </a:pPr>
            <a:fld id="{52E6D8D9-55A2-4063-B0F3-121F44549695}" type="datetimeFigureOut">
              <a:rPr lang="en-US"/>
              <a:t>4/19/2022</a:t>
            </a:fld>
            <a:endParaRPr lang="en-US"/>
          </a:p>
        </p:txBody>
      </p:sp>
      <p:sp>
        <p:nvSpPr>
          <p:cNvPr id="11" name="Footer Placeholder 5"/>
          <p:cNvSpPr>
            <a:spLocks noGrp="1"/>
          </p:cNvSpPr>
          <p:nvPr>
            <p:ph type="ftr" sz="quarter" idx="11"/>
          </p:nvPr>
        </p:nvSpPr>
        <p:spPr bwMode="auto"/>
        <p:txBody>
          <a:bodyPr/>
          <a:lstStyle/>
          <a:p>
            <a:pPr>
              <a:defRPr/>
            </a:pPr>
            <a:endParaRPr lang="en-US"/>
          </a:p>
        </p:txBody>
      </p:sp>
      <p:sp>
        <p:nvSpPr>
          <p:cNvPr id="12" name="Slide Number Placeholder 6"/>
          <p:cNvSpPr>
            <a:spLocks noGrp="1"/>
          </p:cNvSpPr>
          <p:nvPr>
            <p:ph type="sldNum" sz="quarter" idx="12"/>
          </p:nvPr>
        </p:nvSpPr>
        <p:spPr bwMode="auto">
          <a:xfrm>
            <a:off x="10729455" y="4709925"/>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preserve="1" userDrawn="1">
  <p:cSld name="3 Column">
    <p:spTree>
      <p:nvGrpSpPr>
        <p:cNvPr id="1" name=""/>
        <p:cNvGrpSpPr/>
        <p:nvPr/>
      </p:nvGrpSpPr>
      <p:grpSpPr bwMode="auto">
        <a:xfrm>
          <a:off x="0" y="0"/>
          <a:ext cx="0" cy="0"/>
          <a:chOff x="0" y="0"/>
          <a:chExt cx="0" cy="0"/>
        </a:xfrm>
      </p:grpSpPr>
      <p:pic>
        <p:nvPicPr>
          <p:cNvPr id="4" name="Picture 12"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3"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5"/>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6"/>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69222" y="753227"/>
            <a:ext cx="9624960" cy="1080938"/>
          </a:xfrm>
        </p:spPr>
        <p:txBody>
          <a:bodyPr/>
          <a:lstStyle/>
          <a:p>
            <a:pPr>
              <a:defRPr/>
            </a:pPr>
            <a:r>
              <a:rPr lang="en-US"/>
              <a:t>Click to edit Master title style</a:t>
            </a:r>
            <a:endParaRPr/>
          </a:p>
        </p:txBody>
      </p:sp>
      <p:sp>
        <p:nvSpPr>
          <p:cNvPr id="9" name="Text Placeholder 2"/>
          <p:cNvSpPr>
            <a:spLocks noGrp="1"/>
          </p:cNvSpPr>
          <p:nvPr>
            <p:ph type="body" idx="1"/>
          </p:nvPr>
        </p:nvSpPr>
        <p:spPr bwMode="auto">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0" name="Text Placeholder 3"/>
          <p:cNvSpPr>
            <a:spLocks noGrp="1"/>
          </p:cNvSpPr>
          <p:nvPr>
            <p:ph type="body" sz="half" idx="15"/>
          </p:nvPr>
        </p:nvSpPr>
        <p:spPr bwMode="auto">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1" name="Text Placeholder 4"/>
          <p:cNvSpPr>
            <a:spLocks noGrp="1"/>
          </p:cNvSpPr>
          <p:nvPr>
            <p:ph type="body" sz="quarter" idx="3"/>
          </p:nvPr>
        </p:nvSpPr>
        <p:spPr bwMode="auto">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2" name="Text Placeholder 3"/>
          <p:cNvSpPr>
            <a:spLocks noGrp="1"/>
          </p:cNvSpPr>
          <p:nvPr>
            <p:ph type="body" sz="half" idx="16"/>
          </p:nvPr>
        </p:nvSpPr>
        <p:spPr bwMode="auto">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3" name="Text Placeholder 4"/>
          <p:cNvSpPr>
            <a:spLocks noGrp="1"/>
          </p:cNvSpPr>
          <p:nvPr>
            <p:ph type="body" sz="quarter" idx="13"/>
          </p:nvPr>
        </p:nvSpPr>
        <p:spPr bwMode="auto">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4" name="Text Placeholder 3"/>
          <p:cNvSpPr>
            <a:spLocks noGrp="1"/>
          </p:cNvSpPr>
          <p:nvPr>
            <p:ph type="body" sz="half" idx="17"/>
          </p:nvPr>
        </p:nvSpPr>
        <p:spPr bwMode="auto">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5" name="Date Placeholder 2"/>
          <p:cNvSpPr>
            <a:spLocks noGrp="1"/>
          </p:cNvSpPr>
          <p:nvPr>
            <p:ph type="dt" sz="half" idx="10"/>
          </p:nvPr>
        </p:nvSpPr>
        <p:spPr bwMode="auto"/>
        <p:txBody>
          <a:bodyPr/>
          <a:lstStyle/>
          <a:p>
            <a:pPr>
              <a:defRPr/>
            </a:pPr>
            <a:fld id="{D4B24536-994D-4021-A283-9F449C0DB509}" type="datetimeFigureOut">
              <a:rPr lang="en-US"/>
              <a:t>4/19/2022</a:t>
            </a:fld>
            <a:endParaRPr lang="en-US"/>
          </a:p>
        </p:txBody>
      </p:sp>
      <p:sp>
        <p:nvSpPr>
          <p:cNvPr id="16" name="Footer Placeholder 3"/>
          <p:cNvSpPr>
            <a:spLocks noGrp="1"/>
          </p:cNvSpPr>
          <p:nvPr>
            <p:ph type="ftr" sz="quarter" idx="11"/>
          </p:nvPr>
        </p:nvSpPr>
        <p:spPr bwMode="auto"/>
        <p:txBody>
          <a:bodyPr/>
          <a:lstStyle/>
          <a:p>
            <a:pPr>
              <a:defRPr/>
            </a:pPr>
            <a:endParaRPr lang="en-US"/>
          </a:p>
        </p:txBody>
      </p:sp>
      <p:sp>
        <p:nvSpPr>
          <p:cNvPr id="17" name="Slide Number Placeholder 4"/>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preserve="1" userDrawn="1">
  <p:cSld name="3 Picture Column">
    <p:spTree>
      <p:nvGrpSpPr>
        <p:cNvPr id="1" name=""/>
        <p:cNvGrpSpPr/>
        <p:nvPr/>
      </p:nvGrpSpPr>
      <p:grpSpPr bwMode="auto">
        <a:xfrm>
          <a:off x="0" y="0"/>
          <a:ext cx="0" cy="0"/>
          <a:chOff x="0" y="0"/>
          <a:chExt cx="0" cy="0"/>
        </a:xfrm>
      </p:grpSpPr>
      <p:pic>
        <p:nvPicPr>
          <p:cNvPr id="4" name="Picture 14"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5"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6"/>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7"/>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753227"/>
            <a:ext cx="9613860" cy="1080938"/>
          </a:xfrm>
        </p:spPr>
        <p:txBody>
          <a:bodyPr/>
          <a:lstStyle/>
          <a:p>
            <a:pPr>
              <a:defRPr/>
            </a:pPr>
            <a:r>
              <a:rPr lang="en-US"/>
              <a:t>Click to edit Master title style</a:t>
            </a:r>
            <a:endParaRPr/>
          </a:p>
        </p:txBody>
      </p:sp>
      <p:sp>
        <p:nvSpPr>
          <p:cNvPr id="9" name="Text Placeholder 2"/>
          <p:cNvSpPr>
            <a:spLocks noGrp="1"/>
          </p:cNvSpPr>
          <p:nvPr>
            <p:ph type="body" idx="1"/>
          </p:nvPr>
        </p:nvSpPr>
        <p:spPr bwMode="auto">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0" name="Picture Placeholder 2"/>
          <p:cNvSpPr>
            <a:spLocks noGrp="1" noChangeAspect="1"/>
          </p:cNvSpPr>
          <p:nvPr>
            <p:ph type="pic" idx="15"/>
          </p:nvPr>
        </p:nvSpPr>
        <p:spPr bwMode="auto">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11" name="Text Placeholder 3"/>
          <p:cNvSpPr>
            <a:spLocks noGrp="1"/>
          </p:cNvSpPr>
          <p:nvPr>
            <p:ph type="body" sz="half" idx="18"/>
          </p:nvPr>
        </p:nvSpPr>
        <p:spPr bwMode="auto">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2" name="Text Placeholder 4"/>
          <p:cNvSpPr>
            <a:spLocks noGrp="1"/>
          </p:cNvSpPr>
          <p:nvPr>
            <p:ph type="body" sz="quarter" idx="3"/>
          </p:nvPr>
        </p:nvSpPr>
        <p:spPr bwMode="auto">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3" name="Picture Placeholder 2"/>
          <p:cNvSpPr>
            <a:spLocks noGrp="1" noChangeAspect="1"/>
          </p:cNvSpPr>
          <p:nvPr>
            <p:ph type="pic" idx="21"/>
          </p:nvPr>
        </p:nvSpPr>
        <p:spPr bwMode="auto">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14" name="Text Placeholder 3"/>
          <p:cNvSpPr>
            <a:spLocks noGrp="1"/>
          </p:cNvSpPr>
          <p:nvPr>
            <p:ph type="body" sz="half" idx="19"/>
          </p:nvPr>
        </p:nvSpPr>
        <p:spPr bwMode="auto">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5" name="Text Placeholder 4"/>
          <p:cNvSpPr>
            <a:spLocks noGrp="1"/>
          </p:cNvSpPr>
          <p:nvPr>
            <p:ph type="body" sz="quarter" idx="13"/>
          </p:nvPr>
        </p:nvSpPr>
        <p:spPr bwMode="auto">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6" name="Picture Placeholder 2"/>
          <p:cNvSpPr>
            <a:spLocks noGrp="1" noChangeAspect="1"/>
          </p:cNvSpPr>
          <p:nvPr>
            <p:ph type="pic" idx="22"/>
          </p:nvPr>
        </p:nvSpPr>
        <p:spPr bwMode="auto">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17" name="Text Placeholder 3"/>
          <p:cNvSpPr>
            <a:spLocks noGrp="1"/>
          </p:cNvSpPr>
          <p:nvPr>
            <p:ph type="body" sz="half" idx="20"/>
          </p:nvPr>
        </p:nvSpPr>
        <p:spPr bwMode="auto">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8" name="Date Placeholder 2"/>
          <p:cNvSpPr>
            <a:spLocks noGrp="1"/>
          </p:cNvSpPr>
          <p:nvPr>
            <p:ph type="dt" sz="half" idx="10"/>
          </p:nvPr>
        </p:nvSpPr>
        <p:spPr bwMode="auto"/>
        <p:txBody>
          <a:bodyPr/>
          <a:lstStyle/>
          <a:p>
            <a:pPr>
              <a:defRPr/>
            </a:pPr>
            <a:fld id="{3CBBBB78-C96F-47B7-AB17-D852CA960AC9}" type="datetimeFigureOut">
              <a:rPr lang="en-US"/>
              <a:t>4/19/2022</a:t>
            </a:fld>
            <a:endParaRPr lang="en-US"/>
          </a:p>
        </p:txBody>
      </p:sp>
      <p:sp>
        <p:nvSpPr>
          <p:cNvPr id="19" name="Footer Placeholder 3"/>
          <p:cNvSpPr>
            <a:spLocks noGrp="1"/>
          </p:cNvSpPr>
          <p:nvPr>
            <p:ph type="ftr" sz="quarter" idx="11"/>
          </p:nvPr>
        </p:nvSpPr>
        <p:spPr bwMode="auto"/>
        <p:txBody>
          <a:bodyPr/>
          <a:lstStyle/>
          <a:p>
            <a:pPr>
              <a:defRPr/>
            </a:pPr>
            <a:endParaRPr lang="en-US"/>
          </a:p>
        </p:txBody>
      </p:sp>
      <p:sp>
        <p:nvSpPr>
          <p:cNvPr id="20" name="Slide Number Placeholder 4"/>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vertTx" preserve="1" userDrawn="1">
  <p:cSld name="Title and Vertical Text">
    <p:spTree>
      <p:nvGrpSpPr>
        <p:cNvPr id="1" name=""/>
        <p:cNvGrpSpPr/>
        <p:nvPr/>
      </p:nvGrpSpPr>
      <p:grpSpPr bwMode="auto">
        <a:xfrm>
          <a:off x="0" y="0"/>
          <a:ext cx="0" cy="0"/>
          <a:chOff x="0" y="0"/>
          <a:chExt cx="0" cy="0"/>
        </a:xfrm>
      </p:grpSpPr>
      <p:pic>
        <p:nvPicPr>
          <p:cNvPr id="4" name="Picture 6"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7"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8"/>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lvl1pPr algn="r">
              <a:defRPr/>
            </a:lvl1pPr>
          </a:lstStyle>
          <a:p>
            <a:pPr>
              <a:defRPr/>
            </a:pPr>
            <a:r>
              <a:rPr lang="en-US"/>
              <a:t>Click to edit Master title style</a:t>
            </a:r>
            <a:endParaRPr/>
          </a:p>
        </p:txBody>
      </p:sp>
      <p:sp>
        <p:nvSpPr>
          <p:cNvPr id="9"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Date Placeholder 3"/>
          <p:cNvSpPr>
            <a:spLocks noGrp="1"/>
          </p:cNvSpPr>
          <p:nvPr>
            <p:ph type="dt" sz="half" idx="10"/>
          </p:nvPr>
        </p:nvSpPr>
        <p:spPr bwMode="auto"/>
        <p:txBody>
          <a:bodyPr/>
          <a:lstStyle/>
          <a:p>
            <a:pPr>
              <a:defRPr/>
            </a:pPr>
            <a:fld id="{1FA3F48C-C7C6-4055-9F49-3777875E72AE}" type="datetimeFigureOut">
              <a:rPr lang="en-US"/>
              <a:t>4/19/2022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Vertical Title and Text">
    <p:spTree>
      <p:nvGrpSpPr>
        <p:cNvPr id="1" name=""/>
        <p:cNvGrpSpPr/>
        <p:nvPr/>
      </p:nvGrpSpPr>
      <p:grpSpPr bwMode="auto">
        <a:xfrm>
          <a:off x="0" y="0"/>
          <a:ext cx="0" cy="0"/>
          <a:chOff x="0" y="0"/>
          <a:chExt cx="0" cy="0"/>
        </a:xfrm>
      </p:grpSpPr>
      <p:sp>
        <p:nvSpPr>
          <p:cNvPr id="4" name="Rectangle 6"/>
          <p:cNvSpPr/>
          <p:nvPr/>
        </p:nvSpPr>
        <p:spPr bwMode="auto">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7"/>
          <p:cNvSpPr/>
          <p:nvPr/>
        </p:nvSpPr>
        <p:spPr bwMode="auto">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Vertical Title 1"/>
          <p:cNvSpPr>
            <a:spLocks noGrp="1"/>
          </p:cNvSpPr>
          <p:nvPr>
            <p:ph type="title" orient="vert"/>
          </p:nvPr>
        </p:nvSpPr>
        <p:spPr bwMode="auto">
          <a:xfrm>
            <a:off x="10129231" y="609597"/>
            <a:ext cx="1073802" cy="4353760"/>
          </a:xfrm>
        </p:spPr>
        <p:txBody>
          <a:bodyPr vert="eaVert"/>
          <a:lstStyle/>
          <a:p>
            <a:pPr>
              <a:defRPr/>
            </a:pPr>
            <a:r>
              <a:rPr lang="en-US"/>
              <a:t>Click to edit Master title style</a:t>
            </a:r>
            <a:endParaRPr/>
          </a:p>
        </p:txBody>
      </p:sp>
      <p:sp>
        <p:nvSpPr>
          <p:cNvPr id="7" name="Vertical Text Placeholder 2"/>
          <p:cNvSpPr>
            <a:spLocks noGrp="1"/>
          </p:cNvSpPr>
          <p:nvPr>
            <p:ph type="body" orient="vert" idx="1"/>
          </p:nvPr>
        </p:nvSpPr>
        <p:spPr bwMode="auto">
          <a:xfrm>
            <a:off x="680322" y="609597"/>
            <a:ext cx="8870004" cy="5326589"/>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8" name="Date Placeholder 3"/>
          <p:cNvSpPr>
            <a:spLocks noGrp="1"/>
          </p:cNvSpPr>
          <p:nvPr>
            <p:ph type="dt" sz="half" idx="10"/>
          </p:nvPr>
        </p:nvSpPr>
        <p:spPr bwMode="auto">
          <a:xfrm>
            <a:off x="6807126" y="5936187"/>
            <a:ext cx="2743200" cy="365125"/>
          </a:xfrm>
        </p:spPr>
        <p:txBody>
          <a:bodyPr/>
          <a:lstStyle/>
          <a:p>
            <a:pPr>
              <a:defRPr/>
            </a:pPr>
            <a:fld id="{6178E61D-D431-422C-9764-11DAFE33AB63}" type="datetimeFigureOut">
              <a:rPr lang="en-US"/>
              <a:t>4/19/2022</a:t>
            </a:fld>
            <a:endParaRPr lang="en-US"/>
          </a:p>
        </p:txBody>
      </p:sp>
      <p:sp>
        <p:nvSpPr>
          <p:cNvPr id="9" name="Footer Placeholder 4"/>
          <p:cNvSpPr>
            <a:spLocks noGrp="1"/>
          </p:cNvSpPr>
          <p:nvPr>
            <p:ph type="ftr" sz="quarter" idx="11"/>
          </p:nvPr>
        </p:nvSpPr>
        <p:spPr bwMode="auto">
          <a:xfrm>
            <a:off x="680321" y="5936188"/>
            <a:ext cx="6126805" cy="365125"/>
          </a:xfrm>
        </p:spPr>
        <p:txBody>
          <a:bodyPr/>
          <a:lstStyle/>
          <a:p>
            <a:pPr>
              <a:defRPr/>
            </a:pPr>
            <a:endParaRPr lang="en-US"/>
          </a:p>
        </p:txBody>
      </p:sp>
      <p:sp>
        <p:nvSpPr>
          <p:cNvPr id="10" name="Slide Number Placeholder 5"/>
          <p:cNvSpPr>
            <a:spLocks noGrp="1"/>
          </p:cNvSpPr>
          <p:nvPr>
            <p:ph type="sldNum" sz="quarter" idx="12"/>
          </p:nvPr>
        </p:nvSpPr>
        <p:spPr bwMode="auto">
          <a:xfrm>
            <a:off x="10097550" y="5398633"/>
            <a:ext cx="1154151" cy="1090789"/>
          </a:xfrm>
        </p:spPr>
        <p:txBody>
          <a:bodyPr anchor="t"/>
          <a:lstStyle>
            <a:lvl1pPr algn="ctr">
              <a:defRPr/>
            </a:lvl1pPr>
          </a:lstStyle>
          <a:p>
            <a:pPr>
              <a:defRPr/>
            </a:pPr>
            <a:fld id="{6D22F896-40B5-4ADD-8801-0D06FADFA095}"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userDrawn="1">
  <p:cSld name="Title and Content">
    <p:spTree>
      <p:nvGrpSpPr>
        <p:cNvPr id="1" name=""/>
        <p:cNvGrpSpPr/>
        <p:nvPr/>
      </p:nvGrpSpPr>
      <p:grpSpPr bwMode="auto">
        <a:xfrm>
          <a:off x="0" y="0"/>
          <a:ext cx="0" cy="0"/>
          <a:chOff x="0" y="0"/>
          <a:chExt cx="0" cy="0"/>
        </a:xfrm>
      </p:grpSpPr>
      <p:pic>
        <p:nvPicPr>
          <p:cNvPr id="4" name="Picture 14"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5"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6"/>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7"/>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p>
            <a:pPr>
              <a:defRPr/>
            </a:pPr>
            <a:r>
              <a:rPr lang="en-US"/>
              <a:t>Click to edit Master title style</a:t>
            </a:r>
            <a:endParaRPr/>
          </a:p>
        </p:txBody>
      </p:sp>
      <p:sp>
        <p:nvSpPr>
          <p:cNvPr id="9" name="Content Placeholder 2"/>
          <p:cNvSpPr>
            <a:spLocks noGrp="1"/>
          </p:cNvSpPr>
          <p:nvPr>
            <p:ph idx="1"/>
          </p:nvPr>
        </p:nvSpPr>
        <p:spPr bwMode="auto"/>
        <p:txBody>
          <a:bodyPr>
            <a:normAutofit/>
          </a:bodyPr>
          <a:lstStyle>
            <a:lvl1pPr>
              <a:defRPr sz="2400"/>
            </a:lvl1pPr>
            <a:lvl2pPr>
              <a:defRPr sz="2000"/>
            </a:lvl2pPr>
            <a:lvl3pPr>
              <a:defRPr sz="1800"/>
            </a:lvl3pPr>
            <a:lvl4pPr>
              <a:defRPr sz="1600"/>
            </a:lvl4pPr>
            <a:lvl5pPr>
              <a:defRPr sz="1600"/>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Date Placeholder 3"/>
          <p:cNvSpPr>
            <a:spLocks noGrp="1"/>
          </p:cNvSpPr>
          <p:nvPr>
            <p:ph type="dt" sz="half" idx="10"/>
          </p:nvPr>
        </p:nvSpPr>
        <p:spPr bwMode="auto"/>
        <p:txBody>
          <a:bodyPr/>
          <a:lstStyle/>
          <a:p>
            <a:pPr>
              <a:defRPr/>
            </a:pPr>
            <a:fld id="{12DE42F4-6EEF-4EF7-8ED4-2208F0F89A08}" type="datetimeFigureOut">
              <a:rPr lang="en-US"/>
              <a:t>4/19/2022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secHead" preserve="1" userDrawn="1">
  <p:cSld name="Section Header">
    <p:spTree>
      <p:nvGrpSpPr>
        <p:cNvPr id="1" name=""/>
        <p:cNvGrpSpPr/>
        <p:nvPr/>
      </p:nvGrpSpPr>
      <p:grpSpPr bwMode="auto">
        <a:xfrm>
          <a:off x="0" y="0"/>
          <a:ext cx="0" cy="0"/>
          <a:chOff x="0" y="0"/>
          <a:chExt cx="0" cy="0"/>
        </a:xfrm>
      </p:grpSpPr>
      <p:pic>
        <p:nvPicPr>
          <p:cNvPr id="4" name="Picture 6" descr="HD-ShadowLong.png"/>
          <p:cNvPicPr>
            <a:picLocks noChangeAspect="1"/>
          </p:cNvPicPr>
          <p:nvPr/>
        </p:nvPicPr>
        <p:blipFill>
          <a:blip r:embed="rId2"/>
          <a:stretch/>
        </p:blipFill>
        <p:spPr bwMode="auto">
          <a:xfrm>
            <a:off x="-1" y="4086906"/>
            <a:ext cx="10437812" cy="321164"/>
          </a:xfrm>
          <a:prstGeom prst="rect">
            <a:avLst/>
          </a:prstGeom>
        </p:spPr>
      </p:pic>
      <p:pic>
        <p:nvPicPr>
          <p:cNvPr id="5" name="Picture 7" descr="HD-ShadowShort.png"/>
          <p:cNvPicPr>
            <a:picLocks noChangeAspect="1"/>
          </p:cNvPicPr>
          <p:nvPr/>
        </p:nvPicPr>
        <p:blipFill>
          <a:blip r:embed="rId3"/>
          <a:stretch/>
        </p:blipFill>
        <p:spPr bwMode="auto">
          <a:xfrm>
            <a:off x="10585824" y="4087901"/>
            <a:ext cx="1602997" cy="144270"/>
          </a:xfrm>
          <a:prstGeom prst="rect">
            <a:avLst/>
          </a:prstGeom>
        </p:spPr>
      </p:pic>
      <p:sp>
        <p:nvSpPr>
          <p:cNvPr id="6" name="Rectangle 8"/>
          <p:cNvSpPr/>
          <p:nvPr/>
        </p:nvSpPr>
        <p:spPr bwMode="auto">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p:cNvSpPr/>
          <p:nvPr/>
        </p:nvSpPr>
        <p:spPr bwMode="auto">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2869895"/>
            <a:ext cx="9613860" cy="1090788"/>
          </a:xfrm>
        </p:spPr>
        <p:txBody>
          <a:bodyPr anchor="ctr">
            <a:normAutofit/>
          </a:bodyPr>
          <a:lstStyle>
            <a:lvl1pPr algn="r">
              <a:defRPr sz="3600"/>
            </a:lvl1pPr>
          </a:lstStyle>
          <a:p>
            <a:pPr>
              <a:defRPr/>
            </a:pPr>
            <a:r>
              <a:rPr lang="en-US"/>
              <a:t>Click to edit Master title style</a:t>
            </a:r>
            <a:endParaRPr/>
          </a:p>
        </p:txBody>
      </p:sp>
      <p:sp>
        <p:nvSpPr>
          <p:cNvPr id="9" name="Text Placeholder 2"/>
          <p:cNvSpPr>
            <a:spLocks noGrp="1"/>
          </p:cNvSpPr>
          <p:nvPr>
            <p:ph type="body" idx="1"/>
          </p:nvPr>
        </p:nvSpPr>
        <p:spPr bwMode="auto">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a:p>
        </p:txBody>
      </p:sp>
      <p:sp>
        <p:nvSpPr>
          <p:cNvPr id="10" name="Date Placeholder 3"/>
          <p:cNvSpPr>
            <a:spLocks noGrp="1"/>
          </p:cNvSpPr>
          <p:nvPr>
            <p:ph type="dt" sz="half" idx="10"/>
          </p:nvPr>
        </p:nvSpPr>
        <p:spPr bwMode="auto"/>
        <p:txBody>
          <a:bodyPr/>
          <a:lstStyle/>
          <a:p>
            <a:pPr>
              <a:defRPr/>
            </a:pPr>
            <a:fld id="{30578ACC-22D6-47C1-A373-4FD133E34F3C}" type="datetimeFigureOut">
              <a:rPr lang="en-US"/>
              <a:t>4/19/2022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a:xfrm>
            <a:off x="10729455" y="2869895"/>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woObj" preserve="1" userDrawn="1">
  <p:cSld name="Two Content">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9"/>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p>
            <a:pPr>
              <a:defRPr/>
            </a:pPr>
            <a:r>
              <a:rPr lang="en-US"/>
              <a:t>Click to edit Master title style</a:t>
            </a:r>
            <a:endParaRPr/>
          </a:p>
        </p:txBody>
      </p:sp>
      <p:sp>
        <p:nvSpPr>
          <p:cNvPr id="9" name="Content Placeholder 2"/>
          <p:cNvSpPr>
            <a:spLocks noGrp="1"/>
          </p:cNvSpPr>
          <p:nvPr>
            <p:ph sz="half" idx="1"/>
          </p:nvPr>
        </p:nvSpPr>
        <p:spPr bwMode="auto">
          <a:xfrm>
            <a:off x="680319" y="2336873"/>
            <a:ext cx="4698358" cy="3599316"/>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Content Placeholder 3"/>
          <p:cNvSpPr>
            <a:spLocks noGrp="1"/>
          </p:cNvSpPr>
          <p:nvPr>
            <p:ph sz="half" idx="2"/>
          </p:nvPr>
        </p:nvSpPr>
        <p:spPr bwMode="auto">
          <a:xfrm>
            <a:off x="5594123" y="2336873"/>
            <a:ext cx="4700058" cy="3599316"/>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1" name="Date Placeholder 4"/>
          <p:cNvSpPr>
            <a:spLocks noGrp="1"/>
          </p:cNvSpPr>
          <p:nvPr>
            <p:ph type="dt" sz="half" idx="10"/>
          </p:nvPr>
        </p:nvSpPr>
        <p:spPr bwMode="auto"/>
        <p:txBody>
          <a:bodyPr/>
          <a:lstStyle/>
          <a:p>
            <a:pPr>
              <a:defRPr/>
            </a:pPr>
            <a:fld id="{4E5A6C69-6797-4E8A-BF37-F2C3751466E9}" type="datetimeFigureOut">
              <a:rPr lang="en-US"/>
              <a:t>4/19/2022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mparison">
    <p:spTree>
      <p:nvGrpSpPr>
        <p:cNvPr id="1" name=""/>
        <p:cNvGrpSpPr/>
        <p:nvPr/>
      </p:nvGrpSpPr>
      <p:grpSpPr bwMode="auto">
        <a:xfrm>
          <a:off x="0" y="0"/>
          <a:ext cx="0" cy="0"/>
          <a:chOff x="0" y="0"/>
          <a:chExt cx="0" cy="0"/>
        </a:xfrm>
      </p:grpSpPr>
      <p:pic>
        <p:nvPicPr>
          <p:cNvPr id="4" name="Picture 9"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0"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1"/>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2"/>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19" y="753229"/>
            <a:ext cx="9613863" cy="1080937"/>
          </a:xfrm>
        </p:spPr>
        <p:txBody>
          <a:bodyPr/>
          <a:lstStyle/>
          <a:p>
            <a:pPr>
              <a:defRPr/>
            </a:pPr>
            <a:r>
              <a:rPr lang="en-US"/>
              <a:t>Click to edit Master title style</a:t>
            </a:r>
            <a:endParaRPr/>
          </a:p>
        </p:txBody>
      </p:sp>
      <p:sp>
        <p:nvSpPr>
          <p:cNvPr id="9" name="Text Placeholder 2"/>
          <p:cNvSpPr>
            <a:spLocks noGrp="1"/>
          </p:cNvSpPr>
          <p:nvPr>
            <p:ph type="body" idx="1"/>
          </p:nvPr>
        </p:nvSpPr>
        <p:spPr bwMode="auto">
          <a:xfrm>
            <a:off x="906349"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0" name="Content Placeholder 3"/>
          <p:cNvSpPr>
            <a:spLocks noGrp="1"/>
          </p:cNvSpPr>
          <p:nvPr>
            <p:ph sz="half" idx="2"/>
          </p:nvPr>
        </p:nvSpPr>
        <p:spPr bwMode="auto">
          <a:xfrm>
            <a:off x="680322" y="3030008"/>
            <a:ext cx="4698355" cy="2906179"/>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1" name="Text Placeholder 4"/>
          <p:cNvSpPr>
            <a:spLocks noGrp="1"/>
          </p:cNvSpPr>
          <p:nvPr>
            <p:ph type="body" sz="quarter" idx="3"/>
          </p:nvPr>
        </p:nvSpPr>
        <p:spPr bwMode="auto">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2" name="Content Placeholder 5"/>
          <p:cNvSpPr>
            <a:spLocks noGrp="1"/>
          </p:cNvSpPr>
          <p:nvPr>
            <p:ph sz="quarter" idx="4"/>
          </p:nvPr>
        </p:nvSpPr>
        <p:spPr bwMode="auto">
          <a:xfrm>
            <a:off x="5594123" y="3030008"/>
            <a:ext cx="4700059" cy="2906179"/>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3" name="Date Placeholder 6"/>
          <p:cNvSpPr>
            <a:spLocks noGrp="1"/>
          </p:cNvSpPr>
          <p:nvPr>
            <p:ph type="dt" sz="half" idx="10"/>
          </p:nvPr>
        </p:nvSpPr>
        <p:spPr bwMode="auto"/>
        <p:txBody>
          <a:bodyPr/>
          <a:lstStyle/>
          <a:p>
            <a:pPr>
              <a:defRPr/>
            </a:pPr>
            <a:fld id="{D82014A1-A632-4878-A0D3-F52BA7563730}" type="datetimeFigureOut">
              <a:rPr lang="en-US"/>
              <a:t>4/19/2022</a:t>
            </a:fld>
            <a:endParaRPr lang="en-US"/>
          </a:p>
        </p:txBody>
      </p:sp>
      <p:sp>
        <p:nvSpPr>
          <p:cNvPr id="14" name="Footer Placeholder 7"/>
          <p:cNvSpPr>
            <a:spLocks noGrp="1"/>
          </p:cNvSpPr>
          <p:nvPr>
            <p:ph type="ftr" sz="quarter" idx="11"/>
          </p:nvPr>
        </p:nvSpPr>
        <p:spPr bwMode="auto"/>
        <p:txBody>
          <a:bodyPr/>
          <a:lstStyle/>
          <a:p>
            <a:pPr>
              <a:defRPr/>
            </a:pPr>
            <a:endParaRPr lang="en-US"/>
          </a:p>
        </p:txBody>
      </p:sp>
      <p:sp>
        <p:nvSpPr>
          <p:cNvPr id="15" name="Slide Number Placeholder 8"/>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pic>
        <p:nvPicPr>
          <p:cNvPr id="4" name="Picture 5"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6"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7"/>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8"/>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p>
            <a:pPr>
              <a:defRPr/>
            </a:pPr>
            <a:r>
              <a:rPr lang="en-US"/>
              <a:t>Click to edit Master title style</a:t>
            </a:r>
            <a:endParaRPr/>
          </a:p>
        </p:txBody>
      </p:sp>
      <p:sp>
        <p:nvSpPr>
          <p:cNvPr id="9" name="Date Placeholder 2"/>
          <p:cNvSpPr>
            <a:spLocks noGrp="1"/>
          </p:cNvSpPr>
          <p:nvPr>
            <p:ph type="dt" sz="half" idx="10"/>
          </p:nvPr>
        </p:nvSpPr>
        <p:spPr bwMode="auto"/>
        <p:txBody>
          <a:bodyPr/>
          <a:lstStyle/>
          <a:p>
            <a:pPr>
              <a:defRPr/>
            </a:pPr>
            <a:fld id="{CE99F462-093F-4566-844B-4C71F2739DA5}" type="datetimeFigureOut">
              <a:rPr lang="en-US"/>
              <a:t>4/19/2022</a:t>
            </a:fld>
            <a:endParaRPr lang="en-US"/>
          </a:p>
        </p:txBody>
      </p:sp>
      <p:sp>
        <p:nvSpPr>
          <p:cNvPr id="10" name="Footer Placeholder 3"/>
          <p:cNvSpPr>
            <a:spLocks noGrp="1"/>
          </p:cNvSpPr>
          <p:nvPr>
            <p:ph type="ftr" sz="quarter" idx="11"/>
          </p:nvPr>
        </p:nvSpPr>
        <p:spPr bwMode="auto"/>
        <p:txBody>
          <a:bodyPr/>
          <a:lstStyle/>
          <a:p>
            <a:pPr>
              <a:defRPr/>
            </a:pPr>
            <a:endParaRPr lang="en-US"/>
          </a:p>
        </p:txBody>
      </p:sp>
      <p:sp>
        <p:nvSpPr>
          <p:cNvPr id="11" name="Slide Number Placeholder 4"/>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p:spTree>
      <p:nvGrpSpPr>
        <p:cNvPr id="1" name=""/>
        <p:cNvGrpSpPr/>
        <p:nvPr/>
      </p:nvGrpSpPr>
      <p:grpSpPr bwMode="auto">
        <a:xfrm>
          <a:off x="0" y="0"/>
          <a:ext cx="0" cy="0"/>
          <a:chOff x="0" y="0"/>
          <a:chExt cx="0" cy="0"/>
        </a:xfrm>
      </p:grpSpPr>
      <p:pic>
        <p:nvPicPr>
          <p:cNvPr id="4" name="Picture 4" descr="HD-ShadowShort.png"/>
          <p:cNvPicPr>
            <a:picLocks noChangeAspect="1"/>
          </p:cNvPicPr>
          <p:nvPr/>
        </p:nvPicPr>
        <p:blipFill>
          <a:blip r:embed="rId2"/>
          <a:stretch/>
        </p:blipFill>
        <p:spPr bwMode="auto">
          <a:xfrm>
            <a:off x="10585826" y="1971234"/>
            <a:ext cx="1602997" cy="144270"/>
          </a:xfrm>
          <a:prstGeom prst="rect">
            <a:avLst/>
          </a:prstGeom>
        </p:spPr>
      </p:pic>
      <p:sp>
        <p:nvSpPr>
          <p:cNvPr id="5" name="Rectangle 5"/>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Date Placeholder 1"/>
          <p:cNvSpPr>
            <a:spLocks noGrp="1"/>
          </p:cNvSpPr>
          <p:nvPr>
            <p:ph type="dt" sz="half" idx="10"/>
          </p:nvPr>
        </p:nvSpPr>
        <p:spPr bwMode="auto"/>
        <p:txBody>
          <a:bodyPr/>
          <a:lstStyle/>
          <a:p>
            <a:pPr>
              <a:defRPr/>
            </a:pPr>
            <a:fld id="{3D24A7AC-904D-4781-85BA-7D10C17ED021}" type="datetimeFigureOut">
              <a:rPr lang="en-US"/>
              <a:t>4/19/2022</a:t>
            </a:fld>
            <a:endParaRPr lang="en-US"/>
          </a:p>
        </p:txBody>
      </p:sp>
      <p:sp>
        <p:nvSpPr>
          <p:cNvPr id="7" name="Footer Placeholder 2"/>
          <p:cNvSpPr>
            <a:spLocks noGrp="1"/>
          </p:cNvSpPr>
          <p:nvPr>
            <p:ph type="ftr" sz="quarter" idx="11"/>
          </p:nvPr>
        </p:nvSpPr>
        <p:spPr bwMode="auto"/>
        <p:txBody>
          <a:bodyPr/>
          <a:lstStyle/>
          <a:p>
            <a:pPr>
              <a:defRPr/>
            </a:pPr>
            <a:endParaRPr lang="en-US"/>
          </a:p>
        </p:txBody>
      </p:sp>
      <p:sp>
        <p:nvSpPr>
          <p:cNvPr id="8" name="Slide Number Placeholder 3"/>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t with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9"/>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1" y="753227"/>
            <a:ext cx="9613859" cy="1080940"/>
          </a:xfrm>
        </p:spPr>
        <p:txBody>
          <a:bodyPr anchor="ctr">
            <a:normAutofit/>
          </a:bodyPr>
          <a:lstStyle>
            <a:lvl1pPr>
              <a:defRPr sz="3600"/>
            </a:lvl1pPr>
          </a:lstStyle>
          <a:p>
            <a:pPr>
              <a:defRPr/>
            </a:pPr>
            <a:r>
              <a:rPr lang="en-US"/>
              <a:t>Click to edit Master title style</a:t>
            </a:r>
            <a:endParaRPr/>
          </a:p>
        </p:txBody>
      </p:sp>
      <p:sp>
        <p:nvSpPr>
          <p:cNvPr id="9" name="Content Placeholder 2"/>
          <p:cNvSpPr>
            <a:spLocks noGrp="1"/>
          </p:cNvSpPr>
          <p:nvPr>
            <p:ph idx="1"/>
          </p:nvPr>
        </p:nvSpPr>
        <p:spPr bwMode="auto">
          <a:xfrm>
            <a:off x="4685846" y="2336873"/>
            <a:ext cx="5608336" cy="3599313"/>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Text Placeholder 3"/>
          <p:cNvSpPr>
            <a:spLocks noGrp="1"/>
          </p:cNvSpPr>
          <p:nvPr>
            <p:ph type="body" sz="half" idx="2"/>
          </p:nvPr>
        </p:nvSpPr>
        <p:spPr bwMode="auto">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E331444B-B92B-4E27-8C94-BB93EAF5CB18}" type="datetimeFigureOut">
              <a:rPr lang="en-US"/>
              <a:t>4/19/2022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picTx" preserve="1" userDrawn="1">
  <p:cSld name="Picture with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9"/>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3" y="753227"/>
            <a:ext cx="9613857" cy="1080938"/>
          </a:xfrm>
        </p:spPr>
        <p:txBody>
          <a:bodyPr anchor="ctr">
            <a:normAutofit/>
          </a:bodyPr>
          <a:lstStyle>
            <a:lvl1pPr>
              <a:defRPr sz="3600"/>
            </a:lvl1pPr>
          </a:lstStyle>
          <a:p>
            <a:pPr>
              <a:defRPr/>
            </a:pPr>
            <a:r>
              <a:rPr lang="en-US"/>
              <a:t>Click to edit Master title style</a:t>
            </a:r>
            <a:endParaRPr/>
          </a:p>
        </p:txBody>
      </p:sp>
      <p:sp>
        <p:nvSpPr>
          <p:cNvPr id="9" name="Picture Placeholder 2"/>
          <p:cNvSpPr>
            <a:spLocks noGrp="1" noChangeAspect="1"/>
          </p:cNvSpPr>
          <p:nvPr>
            <p:ph type="pic" idx="1"/>
          </p:nvPr>
        </p:nvSpPr>
        <p:spPr bwMode="auto">
          <a:xfrm>
            <a:off x="4868332" y="2336874"/>
            <a:ext cx="5425849" cy="3599312"/>
          </a:xfrm>
          <a:prstGeom prst="rect">
            <a:avLst/>
          </a:prstGeo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en-US"/>
              <a:t>Click icon to add picture</a:t>
            </a:r>
            <a:endParaRPr/>
          </a:p>
        </p:txBody>
      </p:sp>
      <p:sp>
        <p:nvSpPr>
          <p:cNvPr id="10" name="Text Placeholder 3"/>
          <p:cNvSpPr>
            <a:spLocks noGrp="1"/>
          </p:cNvSpPr>
          <p:nvPr>
            <p:ph type="body" sz="half" idx="2"/>
          </p:nvPr>
        </p:nvSpPr>
        <p:spPr bwMode="auto">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363EFA5E-FA76-400D-B3DC-F0BA90E6D107}" type="datetimeFigureOut">
              <a:rPr lang="en-US"/>
              <a:t>4/19/2022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bwMode="auto">
        <a:xfrm>
          <a:off x="0" y="0"/>
          <a:ext cx="0" cy="0"/>
          <a:chOff x="0" y="0"/>
          <a:chExt cx="0" cy="0"/>
        </a:xfrm>
      </p:grpSpPr>
      <p:pic>
        <p:nvPicPr>
          <p:cNvPr id="4" name="Picture 6" descr="hashOverlay-FullResolve.png"/>
          <p:cNvPicPr>
            <a:picLocks noChangeAspect="1"/>
          </p:cNvPicPr>
          <p:nvPr/>
        </p:nvPicPr>
        <p:blipFill>
          <a:blip r:embed="rId19">
            <a:alphaModFix amt="10000"/>
          </a:blip>
          <a:stretch/>
        </p:blipFill>
        <p:spPr bwMode="auto">
          <a:xfrm>
            <a:off x="0" y="0"/>
            <a:ext cx="12192000" cy="6858000"/>
          </a:xfrm>
          <a:prstGeom prst="rect">
            <a:avLst/>
          </a:prstGeom>
        </p:spPr>
      </p:pic>
      <p:sp>
        <p:nvSpPr>
          <p:cNvPr id="5" name="Title Placeholder 1"/>
          <p:cNvSpPr>
            <a:spLocks noGrp="1"/>
          </p:cNvSpPr>
          <p:nvPr>
            <p:ph type="title"/>
          </p:nvPr>
        </p:nvSpPr>
        <p:spPr bwMode="auto">
          <a:xfrm>
            <a:off x="680321" y="753227"/>
            <a:ext cx="9613861" cy="1080938"/>
          </a:xfrm>
          <a:prstGeom prst="rect">
            <a:avLst/>
          </a:prstGeom>
        </p:spPr>
        <p:txBody>
          <a:bodyPr vert="horz" lIns="91440" tIns="45720" rIns="91440" bIns="45720" rtlCol="0" anchor="ctr">
            <a:normAutofit/>
          </a:bodyPr>
          <a:lstStyle/>
          <a:p>
            <a:pPr>
              <a:defRPr/>
            </a:pPr>
            <a:r>
              <a:rPr lang="en-US"/>
              <a:t>Click to edit Master title style</a:t>
            </a:r>
            <a:endParaRPr/>
          </a:p>
        </p:txBody>
      </p:sp>
      <p:sp>
        <p:nvSpPr>
          <p:cNvPr id="6" name="Text Placeholder 2"/>
          <p:cNvSpPr>
            <a:spLocks noGrp="1"/>
          </p:cNvSpPr>
          <p:nvPr>
            <p:ph type="body" idx="1"/>
          </p:nvPr>
        </p:nvSpPr>
        <p:spPr bwMode="auto">
          <a:xfrm>
            <a:off x="680321" y="2336873"/>
            <a:ext cx="9613861" cy="3599316"/>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7" name="Date Placeholder 3"/>
          <p:cNvSpPr>
            <a:spLocks noGrp="1"/>
          </p:cNvSpPr>
          <p:nvPr>
            <p:ph type="dt" sz="half" idx="2"/>
          </p:nvPr>
        </p:nvSpPr>
        <p:spPr bwMode="auto">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a:defRPr/>
            </a:pPr>
            <a:fld id="{9D6E9DEC-419B-4CC5-A080-3B06BD5A8291}" type="datetimeFigureOut">
              <a:rPr lang="en-US"/>
              <a:t>4/19/2022</a:t>
            </a:fld>
            <a:endParaRPr lang="en-US"/>
          </a:p>
        </p:txBody>
      </p:sp>
      <p:sp>
        <p:nvSpPr>
          <p:cNvPr id="8" name="Footer Placeholder 4"/>
          <p:cNvSpPr>
            <a:spLocks noGrp="1"/>
          </p:cNvSpPr>
          <p:nvPr>
            <p:ph type="ftr" sz="quarter" idx="3"/>
          </p:nvPr>
        </p:nvSpPr>
        <p:spPr bwMode="auto">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a:defRPr/>
            </a:pPr>
            <a:endParaRPr lang="en-US"/>
          </a:p>
        </p:txBody>
      </p:sp>
      <p:sp>
        <p:nvSpPr>
          <p:cNvPr id="9" name="Slide Number Placeholder 5"/>
          <p:cNvSpPr>
            <a:spLocks noGrp="1"/>
          </p:cNvSpPr>
          <p:nvPr>
            <p:ph type="sldNum" sz="quarter" idx="4"/>
          </p:nvPr>
        </p:nvSpPr>
        <p:spPr bwMode="auto">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a:defRPr/>
            </a:pPr>
            <a:fld id="{6D22F896-40B5-4ADD-8801-0D06FADFA095}" type="slidenum">
              <a:rPr lang="en-US"/>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a:lnSpc>
          <a:spcPct val="90000"/>
        </a:lnSpc>
        <a:spcBef>
          <a:spcPts val="0"/>
        </a:spcBef>
        <a:buNone/>
        <a:defRPr sz="36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000">
          <a:solidFill>
            <a:schemeClr val="tx1"/>
          </a:solidFill>
          <a:latin typeface="+mn-lt"/>
          <a:ea typeface="+mn-ea"/>
          <a:cs typeface="+mn-cs"/>
        </a:defRPr>
      </a:lvl1pPr>
      <a:lvl2pPr marL="685800" indent="-228600" algn="l" defTabSz="914400">
        <a:lnSpc>
          <a:spcPct val="90000"/>
        </a:lnSpc>
        <a:spcBef>
          <a:spcPts val="500"/>
        </a:spcBef>
        <a:buFont typeface="Arial"/>
        <a:buChar char="•"/>
        <a:defRPr sz="1800">
          <a:solidFill>
            <a:schemeClr val="tx1"/>
          </a:solidFill>
          <a:latin typeface="+mn-lt"/>
          <a:ea typeface="+mn-ea"/>
          <a:cs typeface="+mn-cs"/>
        </a:defRPr>
      </a:lvl2pPr>
      <a:lvl3pPr marL="1143000" indent="-228600" algn="l" defTabSz="914400">
        <a:lnSpc>
          <a:spcPct val="90000"/>
        </a:lnSpc>
        <a:spcBef>
          <a:spcPts val="500"/>
        </a:spcBef>
        <a:buFont typeface="Arial"/>
        <a:buChar char="•"/>
        <a:defRPr sz="1600">
          <a:solidFill>
            <a:schemeClr val="tx1"/>
          </a:solidFill>
          <a:latin typeface="+mn-lt"/>
          <a:ea typeface="+mn-ea"/>
          <a:cs typeface="+mn-cs"/>
        </a:defRPr>
      </a:lvl3pPr>
      <a:lvl4pPr marL="1600200" indent="-228600" algn="l" defTabSz="914400">
        <a:lnSpc>
          <a:spcPct val="90000"/>
        </a:lnSpc>
        <a:spcBef>
          <a:spcPts val="500"/>
        </a:spcBef>
        <a:buFont typeface="Arial"/>
        <a:buChar char="•"/>
        <a:defRPr sz="1400">
          <a:solidFill>
            <a:schemeClr val="tx1"/>
          </a:solidFill>
          <a:latin typeface="+mn-lt"/>
          <a:ea typeface="+mn-ea"/>
          <a:cs typeface="+mn-cs"/>
        </a:defRPr>
      </a:lvl4pPr>
      <a:lvl5pPr marL="2057400" indent="-228600" algn="l" defTabSz="914400">
        <a:lnSpc>
          <a:spcPct val="90000"/>
        </a:lnSpc>
        <a:spcBef>
          <a:spcPts val="500"/>
        </a:spcBef>
        <a:buFont typeface="Arial"/>
        <a:buChar char="•"/>
        <a:defRPr sz="1400">
          <a:solidFill>
            <a:schemeClr val="tx1"/>
          </a:solidFill>
          <a:latin typeface="+mn-lt"/>
          <a:ea typeface="+mn-ea"/>
          <a:cs typeface="+mn-cs"/>
        </a:defRPr>
      </a:lvl5pPr>
      <a:lvl6pPr marL="2514600" indent="-228600" algn="l" defTabSz="914400">
        <a:lnSpc>
          <a:spcPct val="90000"/>
        </a:lnSpc>
        <a:spcBef>
          <a:spcPts val="500"/>
        </a:spcBef>
        <a:buFont typeface="Arial"/>
        <a:buChar char="•"/>
        <a:defRPr sz="1400">
          <a:solidFill>
            <a:schemeClr val="tx1"/>
          </a:solidFill>
          <a:latin typeface="+mn-lt"/>
          <a:ea typeface="+mn-ea"/>
          <a:cs typeface="+mn-cs"/>
        </a:defRPr>
      </a:lvl6pPr>
      <a:lvl7pPr marL="2971800" indent="-228600" algn="l" defTabSz="914400">
        <a:lnSpc>
          <a:spcPct val="90000"/>
        </a:lnSpc>
        <a:spcBef>
          <a:spcPts val="500"/>
        </a:spcBef>
        <a:buFont typeface="Arial"/>
        <a:buChar char="•"/>
        <a:defRPr sz="1400">
          <a:solidFill>
            <a:schemeClr val="tx1"/>
          </a:solidFill>
          <a:latin typeface="+mn-lt"/>
          <a:ea typeface="+mn-ea"/>
          <a:cs typeface="+mn-cs"/>
        </a:defRPr>
      </a:lvl7pPr>
      <a:lvl8pPr marL="3429000" indent="-228600" algn="l" defTabSz="914400">
        <a:lnSpc>
          <a:spcPct val="90000"/>
        </a:lnSpc>
        <a:spcBef>
          <a:spcPts val="500"/>
        </a:spcBef>
        <a:buFont typeface="Arial"/>
        <a:buChar char="•"/>
        <a:defRPr sz="1400">
          <a:solidFill>
            <a:schemeClr val="tx1"/>
          </a:solidFill>
          <a:latin typeface="+mn-lt"/>
          <a:ea typeface="+mn-ea"/>
          <a:cs typeface="+mn-cs"/>
        </a:defRPr>
      </a:lvl8pPr>
      <a:lvl9pPr marL="3886200" indent="-228600" algn="l" defTabSz="914400">
        <a:lnSpc>
          <a:spcPct val="90000"/>
        </a:lnSpc>
        <a:spcBef>
          <a:spcPts val="500"/>
        </a:spcBef>
        <a:buFont typeface="Arial"/>
        <a:buChar char="•"/>
        <a:defRPr sz="14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73232-F083-4E6F-B81A-21BB17F2D4E9}"/>
              </a:ext>
            </a:extLst>
          </p:cNvPr>
          <p:cNvSpPr>
            <a:spLocks noGrp="1"/>
          </p:cNvSpPr>
          <p:nvPr>
            <p:ph type="ctrTitle"/>
          </p:nvPr>
        </p:nvSpPr>
        <p:spPr/>
        <p:txBody>
          <a:bodyPr/>
          <a:lstStyle/>
          <a:p>
            <a:r>
              <a:rPr lang="en-US" dirty="0"/>
              <a:t>Context Aware Text Analysis</a:t>
            </a:r>
          </a:p>
        </p:txBody>
      </p:sp>
      <p:sp>
        <p:nvSpPr>
          <p:cNvPr id="3" name="Subtitle 2">
            <a:extLst>
              <a:ext uri="{FF2B5EF4-FFF2-40B4-BE49-F238E27FC236}">
                <a16:creationId xmlns:a16="http://schemas.microsoft.com/office/drawing/2014/main" id="{440EB4C1-2A49-4821-9B55-83CD210DFC1C}"/>
              </a:ext>
            </a:extLst>
          </p:cNvPr>
          <p:cNvSpPr>
            <a:spLocks noGrp="1"/>
          </p:cNvSpPr>
          <p:nvPr>
            <p:ph type="subTitle" idx="1"/>
          </p:nvPr>
        </p:nvSpPr>
        <p:spPr/>
        <p:txBody>
          <a:bodyPr>
            <a:normAutofit lnSpcReduction="10000"/>
          </a:bodyPr>
          <a:lstStyle/>
          <a:p>
            <a:r>
              <a:rPr lang="en-US" dirty="0"/>
              <a:t>Arindam Samanta</a:t>
            </a:r>
          </a:p>
          <a:p>
            <a:r>
              <a:rPr lang="en-US" dirty="0"/>
              <a:t>Bellevue University</a:t>
            </a:r>
          </a:p>
          <a:p>
            <a:r>
              <a:rPr lang="en-US" dirty="0"/>
              <a:t>MS-DSC</a:t>
            </a:r>
          </a:p>
        </p:txBody>
      </p:sp>
      <p:pic>
        <p:nvPicPr>
          <p:cNvPr id="6" name="Audio 5">
            <a:hlinkClick r:id="" action="ppaction://media"/>
            <a:extLst>
              <a:ext uri="{FF2B5EF4-FFF2-40B4-BE49-F238E27FC236}">
                <a16:creationId xmlns:a16="http://schemas.microsoft.com/office/drawing/2014/main" id="{605917E0-9BE8-4B64-865E-35F2115A20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3823275464"/>
      </p:ext>
    </p:extLst>
  </p:cSld>
  <p:clrMapOvr>
    <a:masterClrMapping/>
  </p:clrMapOvr>
  <mc:AlternateContent xmlns:mc="http://schemas.openxmlformats.org/markup-compatibility/2006" xmlns:p14="http://schemas.microsoft.com/office/powerpoint/2010/main">
    <mc:Choice Requires="p14">
      <p:transition spd="slow" p14:dur="2000" advTm="11550"/>
    </mc:Choice>
    <mc:Fallback xmlns="">
      <p:transition spd="slow" advTm="11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0D54C5-4C57-409A-A091-AF10C8E9E3AE}"/>
              </a:ext>
            </a:extLst>
          </p:cNvPr>
          <p:cNvSpPr txBox="1"/>
          <p:nvPr/>
        </p:nvSpPr>
        <p:spPr>
          <a:xfrm>
            <a:off x="1199456" y="980728"/>
            <a:ext cx="8496944" cy="5148974"/>
          </a:xfrm>
          <a:prstGeom prst="rect">
            <a:avLst/>
          </a:prstGeom>
          <a:noFill/>
        </p:spPr>
        <p:txBody>
          <a:bodyPr wrap="square" rtlCol="0">
            <a:spAutoFit/>
          </a:bodyPr>
          <a:lstStyle/>
          <a:p>
            <a:pPr marL="342900" indent="-342900">
              <a:lnSpc>
                <a:spcPct val="200000"/>
              </a:lnSpc>
              <a:buFont typeface="+mj-lt"/>
              <a:buAutoNum type="arabicPeriod"/>
            </a:pPr>
            <a:r>
              <a:rPr lang="en-US" sz="2400" dirty="0"/>
              <a:t>Business Problem / Background</a:t>
            </a:r>
          </a:p>
          <a:p>
            <a:pPr marL="342900" indent="-342900">
              <a:lnSpc>
                <a:spcPct val="200000"/>
              </a:lnSpc>
              <a:buFont typeface="+mj-lt"/>
              <a:buAutoNum type="arabicPeriod"/>
            </a:pPr>
            <a:r>
              <a:rPr lang="en-US" sz="2400" dirty="0"/>
              <a:t>Data Explanation</a:t>
            </a:r>
          </a:p>
          <a:p>
            <a:pPr marL="342900" indent="-342900">
              <a:lnSpc>
                <a:spcPct val="200000"/>
              </a:lnSpc>
              <a:buFont typeface="+mj-lt"/>
              <a:buAutoNum type="arabicPeriod"/>
            </a:pPr>
            <a:r>
              <a:rPr lang="en-US" sz="2400" dirty="0"/>
              <a:t>Topic Modeling with LDA</a:t>
            </a:r>
          </a:p>
          <a:p>
            <a:pPr marL="342900" indent="-342900">
              <a:lnSpc>
                <a:spcPct val="200000"/>
              </a:lnSpc>
              <a:buFont typeface="+mj-lt"/>
              <a:buAutoNum type="arabicPeriod"/>
            </a:pPr>
            <a:r>
              <a:rPr lang="en-US" sz="2400" dirty="0"/>
              <a:t>Model Observation</a:t>
            </a:r>
          </a:p>
          <a:p>
            <a:pPr marL="342900" indent="-342900">
              <a:lnSpc>
                <a:spcPct val="200000"/>
              </a:lnSpc>
              <a:buFont typeface="+mj-lt"/>
              <a:buAutoNum type="arabicPeriod"/>
            </a:pPr>
            <a:r>
              <a:rPr lang="en-US" sz="2400" dirty="0"/>
              <a:t>Modeling Techniques Used: LDA</a:t>
            </a:r>
          </a:p>
          <a:p>
            <a:pPr marL="342900" indent="-342900">
              <a:lnSpc>
                <a:spcPct val="200000"/>
              </a:lnSpc>
              <a:buFont typeface="+mj-lt"/>
              <a:buAutoNum type="arabicPeriod"/>
            </a:pPr>
            <a:r>
              <a:rPr lang="en-US" sz="2400" dirty="0"/>
              <a:t>Challenges and Ethical Assessment</a:t>
            </a:r>
          </a:p>
          <a:p>
            <a:pPr marL="342900" indent="-342900">
              <a:lnSpc>
                <a:spcPct val="200000"/>
              </a:lnSpc>
              <a:buFont typeface="+mj-lt"/>
              <a:buAutoNum type="arabicPeriod"/>
            </a:pPr>
            <a:r>
              <a:rPr lang="en-US" sz="2400" dirty="0"/>
              <a:t>References and Acknowledgement</a:t>
            </a:r>
          </a:p>
        </p:txBody>
      </p:sp>
      <p:pic>
        <p:nvPicPr>
          <p:cNvPr id="3" name="Audio 2">
            <a:hlinkClick r:id="" action="ppaction://media"/>
            <a:extLst>
              <a:ext uri="{FF2B5EF4-FFF2-40B4-BE49-F238E27FC236}">
                <a16:creationId xmlns:a16="http://schemas.microsoft.com/office/drawing/2014/main" id="{DE68BBF2-C830-4C0C-AFEB-452C60A54C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4277343925"/>
      </p:ext>
    </p:extLst>
  </p:cSld>
  <p:clrMapOvr>
    <a:masterClrMapping/>
  </p:clrMapOvr>
  <mc:AlternateContent xmlns:mc="http://schemas.openxmlformats.org/markup-compatibility/2006" xmlns:p14="http://schemas.microsoft.com/office/powerpoint/2010/main">
    <mc:Choice Requires="p14">
      <p:transition spd="slow" p14:dur="2000" advTm="23369"/>
    </mc:Choice>
    <mc:Fallback xmlns="">
      <p:transition spd="slow" advTm="2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normAutofit/>
          </a:bodyPr>
          <a:lstStyle/>
          <a:p>
            <a:pPr>
              <a:defRPr/>
            </a:pPr>
            <a:r>
              <a:rPr lang="en-US" sz="2400" dirty="0"/>
              <a:t>Business Problem / Background</a:t>
            </a:r>
            <a:endParaRPr sz="2400" dirty="0"/>
          </a:p>
        </p:txBody>
      </p:sp>
      <p:sp>
        <p:nvSpPr>
          <p:cNvPr id="27" name="TextBox 26">
            <a:extLst>
              <a:ext uri="{FF2B5EF4-FFF2-40B4-BE49-F238E27FC236}">
                <a16:creationId xmlns:a16="http://schemas.microsoft.com/office/drawing/2014/main" id="{2941305D-1241-4946-BC13-92F189BC6C16}"/>
              </a:ext>
            </a:extLst>
          </p:cNvPr>
          <p:cNvSpPr txBox="1"/>
          <p:nvPr/>
        </p:nvSpPr>
        <p:spPr>
          <a:xfrm>
            <a:off x="0" y="2599744"/>
            <a:ext cx="12000656" cy="1477328"/>
          </a:xfrm>
          <a:prstGeom prst="rect">
            <a:avLst/>
          </a:prstGeom>
          <a:noFill/>
        </p:spPr>
        <p:txBody>
          <a:bodyPr wrap="square">
            <a:spAutoFit/>
          </a:bodyPr>
          <a:lstStyle/>
          <a:p>
            <a:r>
              <a:rPr lang="en-US" dirty="0"/>
              <a:t>During Enron’s rise to the top, they were intertwined with multiple counts of fraudulent activity that could have been detected years before Enron’s fall if investigators had the right tools. I am trying to solve the problem by proposing a text analytics solution to it. In order to understand the motives of the fraudsters we have to analyze unstructured data, such as emails and memos. Finding the relevant information quickly from the huge pile of textual data is a daunting task for the auditors.</a:t>
            </a:r>
          </a:p>
        </p:txBody>
      </p:sp>
      <p:sp>
        <p:nvSpPr>
          <p:cNvPr id="28" name="TextBox 27">
            <a:extLst>
              <a:ext uri="{FF2B5EF4-FFF2-40B4-BE49-F238E27FC236}">
                <a16:creationId xmlns:a16="http://schemas.microsoft.com/office/drawing/2014/main" id="{92D1DC45-37DC-44F7-BE41-DBAFEA456E17}"/>
              </a:ext>
            </a:extLst>
          </p:cNvPr>
          <p:cNvSpPr txBox="1"/>
          <p:nvPr/>
        </p:nvSpPr>
        <p:spPr>
          <a:xfrm>
            <a:off x="47328" y="4627002"/>
            <a:ext cx="11953328" cy="1754326"/>
          </a:xfrm>
          <a:prstGeom prst="rect">
            <a:avLst/>
          </a:prstGeom>
          <a:noFill/>
        </p:spPr>
        <p:txBody>
          <a:bodyPr wrap="square">
            <a:spAutoFit/>
          </a:bodyPr>
          <a:lstStyle/>
          <a:p>
            <a:r>
              <a:rPr lang="en-US" dirty="0"/>
              <a:t>Enron Corporation was an American energy, commodities and services company based out of Houston, Texas. In 2001, they filed for bankruptcy. Before their Dec. 2, 2001 bankruptcy filing, Enron employed 20,000 staff. They were one of the world’s leading electricity, natural gas, communications and pulp and paper companies, with claimed revenues of nearly $101 billion in 2000. Later it was revealed that its reported financial condition was sustained substantially by an institutionalized, systematic, and creatively planned accounting fraud, known since as Enron scandal.</a:t>
            </a:r>
          </a:p>
        </p:txBody>
      </p:sp>
      <p:pic>
        <p:nvPicPr>
          <p:cNvPr id="3" name="Audio 2">
            <a:hlinkClick r:id="" action="ppaction://media"/>
            <a:extLst>
              <a:ext uri="{FF2B5EF4-FFF2-40B4-BE49-F238E27FC236}">
                <a16:creationId xmlns:a16="http://schemas.microsoft.com/office/drawing/2014/main" id="{82A52C14-5763-4F35-BE57-B41C20303F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81443">
        <p:fade/>
      </p:transition>
    </mc:Choice>
    <mc:Fallback xmlns="">
      <p:transition spd="med" advTm="814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lstStyle/>
          <a:p>
            <a:pPr>
              <a:defRPr/>
            </a:pPr>
            <a:r>
              <a:rPr lang="en-US" dirty="0"/>
              <a:t>Data Explanation</a:t>
            </a:r>
            <a:endParaRPr dirty="0"/>
          </a:p>
        </p:txBody>
      </p:sp>
      <p:sp>
        <p:nvSpPr>
          <p:cNvPr id="2" name="TextBox 1">
            <a:extLst>
              <a:ext uri="{FF2B5EF4-FFF2-40B4-BE49-F238E27FC236}">
                <a16:creationId xmlns:a16="http://schemas.microsoft.com/office/drawing/2014/main" id="{FF20F8C1-1806-41B1-9DCD-FA18FB02D38C}"/>
              </a:ext>
            </a:extLst>
          </p:cNvPr>
          <p:cNvSpPr txBox="1"/>
          <p:nvPr/>
        </p:nvSpPr>
        <p:spPr>
          <a:xfrm>
            <a:off x="335360" y="2276872"/>
            <a:ext cx="576064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The Data set contains roughly 500,000 emails of around 150 people related to Enron</a:t>
            </a:r>
          </a:p>
          <a:p>
            <a:pPr marL="285750" indent="-285750">
              <a:buFont typeface="Arial" panose="020B0604020202020204" pitchFamily="34" charset="0"/>
              <a:buChar char="•"/>
            </a:pPr>
            <a:r>
              <a:rPr lang="en-US" dirty="0"/>
              <a:t>The dataset was made public by the Federal Energy Regulatory Commission (FERC)</a:t>
            </a:r>
          </a:p>
          <a:p>
            <a:pPr marL="285750" indent="-285750">
              <a:buFont typeface="Arial" panose="020B0604020202020204" pitchFamily="34" charset="0"/>
              <a:buChar char="•"/>
            </a:pPr>
            <a:r>
              <a:rPr lang="en-US" dirty="0"/>
              <a:t>The Kaggle dataset stores the final collection in CSV format and this is what I have used for my analysis.</a:t>
            </a:r>
          </a:p>
        </p:txBody>
      </p:sp>
      <p:sp>
        <p:nvSpPr>
          <p:cNvPr id="17" name="TextBox 16">
            <a:extLst>
              <a:ext uri="{FF2B5EF4-FFF2-40B4-BE49-F238E27FC236}">
                <a16:creationId xmlns:a16="http://schemas.microsoft.com/office/drawing/2014/main" id="{BF187C42-A7D3-444F-B39D-15E5E83A668C}"/>
              </a:ext>
            </a:extLst>
          </p:cNvPr>
          <p:cNvSpPr txBox="1"/>
          <p:nvPr/>
        </p:nvSpPr>
        <p:spPr bwMode="auto">
          <a:xfrm>
            <a:off x="5951984" y="2276872"/>
            <a:ext cx="5760640" cy="1231106"/>
          </a:xfrm>
          <a:prstGeom prst="rect">
            <a:avLst/>
          </a:prstGeom>
          <a:noFill/>
        </p:spPr>
        <p:txBody>
          <a:bodyPr wrap="square" rtlCol="0">
            <a:spAutoFit/>
          </a:bodyPr>
          <a:lstStyle/>
          <a:p>
            <a:r>
              <a:rPr lang="en-US" sz="1400" dirty="0"/>
              <a:t>The Data set contains roughly 500,000 emails of around 150 people related to Enron</a:t>
            </a:r>
          </a:p>
          <a:p>
            <a:r>
              <a:rPr lang="en-US" sz="1400" dirty="0"/>
              <a:t>The below diagram shows the volume of emails sent during the last few months leading to the bankruptcy. The peaks are vital months</a:t>
            </a:r>
          </a:p>
          <a:p>
            <a:endParaRPr lang="en-US" dirty="0"/>
          </a:p>
        </p:txBody>
      </p:sp>
      <p:pic>
        <p:nvPicPr>
          <p:cNvPr id="19" name="Picture 18">
            <a:extLst>
              <a:ext uri="{FF2B5EF4-FFF2-40B4-BE49-F238E27FC236}">
                <a16:creationId xmlns:a16="http://schemas.microsoft.com/office/drawing/2014/main" id="{FB7C17FF-EB5F-4AFC-B93D-7CEAD3088476}"/>
              </a:ext>
            </a:extLst>
          </p:cNvPr>
          <p:cNvPicPr>
            <a:picLocks noChangeAspect="1"/>
          </p:cNvPicPr>
          <p:nvPr/>
        </p:nvPicPr>
        <p:blipFill>
          <a:blip r:embed="rId4"/>
          <a:stretch>
            <a:fillRect/>
          </a:stretch>
        </p:blipFill>
        <p:spPr>
          <a:xfrm>
            <a:off x="407368" y="4301135"/>
            <a:ext cx="5152057" cy="2521662"/>
          </a:xfrm>
          <a:prstGeom prst="rect">
            <a:avLst/>
          </a:prstGeom>
        </p:spPr>
      </p:pic>
      <p:pic>
        <p:nvPicPr>
          <p:cNvPr id="21" name="Picture 20" descr="Chart, histogram&#10;&#10;Description automatically generated">
            <a:extLst>
              <a:ext uri="{FF2B5EF4-FFF2-40B4-BE49-F238E27FC236}">
                <a16:creationId xmlns:a16="http://schemas.microsoft.com/office/drawing/2014/main" id="{43241DBE-190F-49B2-A015-02D5436EE381}"/>
              </a:ext>
            </a:extLst>
          </p:cNvPr>
          <p:cNvPicPr>
            <a:picLocks noChangeAspect="1"/>
          </p:cNvPicPr>
          <p:nvPr/>
        </p:nvPicPr>
        <p:blipFill>
          <a:blip r:embed="rId5"/>
          <a:stretch>
            <a:fillRect/>
          </a:stretch>
        </p:blipFill>
        <p:spPr>
          <a:xfrm>
            <a:off x="6168008" y="3508201"/>
            <a:ext cx="5152057" cy="3305175"/>
          </a:xfrm>
          <a:prstGeom prst="rect">
            <a:avLst/>
          </a:prstGeom>
        </p:spPr>
      </p:pic>
      <p:pic>
        <p:nvPicPr>
          <p:cNvPr id="3" name="Audio 2">
            <a:hlinkClick r:id="" action="ppaction://media"/>
            <a:extLst>
              <a:ext uri="{FF2B5EF4-FFF2-40B4-BE49-F238E27FC236}">
                <a16:creationId xmlns:a16="http://schemas.microsoft.com/office/drawing/2014/main" id="{AFDD39DE-73AB-4502-8BA3-5FE8F30097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62077">
        <p:fade/>
      </p:transition>
    </mc:Choice>
    <mc:Fallback xmlns="">
      <p:transition spd="med" advTm="620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a:xfrm>
            <a:off x="680321" y="753227"/>
            <a:ext cx="9613861" cy="1080938"/>
          </a:xfrm>
        </p:spPr>
        <p:txBody>
          <a:bodyPr vert="horz" lIns="91440" tIns="45720" rIns="91440" bIns="45720" rtlCol="0" anchor="ctr">
            <a:normAutofit/>
          </a:bodyPr>
          <a:lstStyle/>
          <a:p>
            <a:pPr>
              <a:defRPr/>
            </a:pPr>
            <a:r>
              <a:rPr lang="en-US" sz="2400" dirty="0"/>
              <a:t>             Topic Modeling with LDA / Analysis of the Outcome</a:t>
            </a:r>
            <a:endParaRPr sz="2400" dirty="0"/>
          </a:p>
        </p:txBody>
      </p:sp>
      <p:sp>
        <p:nvSpPr>
          <p:cNvPr id="8" name="TextBox 7">
            <a:extLst>
              <a:ext uri="{FF2B5EF4-FFF2-40B4-BE49-F238E27FC236}">
                <a16:creationId xmlns:a16="http://schemas.microsoft.com/office/drawing/2014/main" id="{5F113BCC-6E71-4386-97A2-0CAFA6A3A0C4}"/>
              </a:ext>
            </a:extLst>
          </p:cNvPr>
          <p:cNvSpPr txBox="1"/>
          <p:nvPr/>
        </p:nvSpPr>
        <p:spPr bwMode="auto">
          <a:xfrm>
            <a:off x="680319" y="2336873"/>
            <a:ext cx="4698358" cy="3599316"/>
          </a:xfrm>
          <a:prstGeom prst="rect">
            <a:avLst/>
          </a:prstGeom>
        </p:spPr>
        <p:txBody>
          <a:bodyPr vert="horz" lIns="91440" tIns="45720" rIns="91440" bIns="45720" rtlCol="0">
            <a:normAutofit/>
          </a:bodyPr>
          <a:lstStyle/>
          <a:p>
            <a:pPr indent="-228600" defTabSz="914400">
              <a:lnSpc>
                <a:spcPct val="90000"/>
              </a:lnSpc>
              <a:spcAft>
                <a:spcPts val="600"/>
              </a:spcAft>
              <a:buFont typeface="Arial"/>
              <a:buChar char="•"/>
              <a:defRPr/>
            </a:pPr>
            <a:r>
              <a:rPr lang="en-US" sz="1900"/>
              <a:t>I have used my personal laptop with VSC as the IDE to perform the analysis. I am giving below the steps upto the modelling:</a:t>
            </a:r>
          </a:p>
          <a:p>
            <a:pPr marL="742950" lvl="1" indent="-228600" defTabSz="914400">
              <a:lnSpc>
                <a:spcPct val="90000"/>
              </a:lnSpc>
              <a:spcAft>
                <a:spcPts val="600"/>
              </a:spcAft>
              <a:buFont typeface="Arial"/>
              <a:buChar char="•"/>
              <a:defRPr/>
            </a:pPr>
            <a:r>
              <a:rPr lang="en-US" sz="1900"/>
              <a:t>Loaded the dataset(emails.csv) into the pandas dataframe</a:t>
            </a:r>
          </a:p>
          <a:p>
            <a:pPr marL="742950" lvl="1" indent="-228600" defTabSz="914400">
              <a:lnSpc>
                <a:spcPct val="90000"/>
              </a:lnSpc>
              <a:spcAft>
                <a:spcPts val="600"/>
              </a:spcAft>
              <a:buFont typeface="Arial"/>
              <a:buChar char="•"/>
              <a:defRPr/>
            </a:pPr>
            <a:r>
              <a:rPr lang="en-US" sz="1900"/>
              <a:t>Used the helper functions to parse the raw messages</a:t>
            </a:r>
          </a:p>
          <a:p>
            <a:pPr marL="742950" lvl="1" indent="-228600" defTabSz="914400">
              <a:lnSpc>
                <a:spcPct val="90000"/>
              </a:lnSpc>
              <a:spcAft>
                <a:spcPts val="600"/>
              </a:spcAft>
              <a:buFont typeface="Arial"/>
              <a:buChar char="•"/>
              <a:defRPr/>
            </a:pPr>
            <a:r>
              <a:rPr lang="en-US" sz="1900"/>
              <a:t>Next I extracted some key portions of the message like(‘msg_id’,‘from’,’To’,’body’)</a:t>
            </a:r>
          </a:p>
        </p:txBody>
      </p:sp>
      <p:sp>
        <p:nvSpPr>
          <p:cNvPr id="2" name="TextBox 1">
            <a:extLst>
              <a:ext uri="{FF2B5EF4-FFF2-40B4-BE49-F238E27FC236}">
                <a16:creationId xmlns:a16="http://schemas.microsoft.com/office/drawing/2014/main" id="{1F1C7923-08CA-40A8-B96E-4CE1223BB195}"/>
              </a:ext>
            </a:extLst>
          </p:cNvPr>
          <p:cNvSpPr txBox="1"/>
          <p:nvPr/>
        </p:nvSpPr>
        <p:spPr>
          <a:xfrm>
            <a:off x="6384032" y="2276872"/>
            <a:ext cx="5616624" cy="4339650"/>
          </a:xfrm>
          <a:prstGeom prst="rect">
            <a:avLst/>
          </a:prstGeom>
          <a:noFill/>
        </p:spPr>
        <p:txBody>
          <a:bodyPr wrap="square" rtlCol="0">
            <a:spAutoFit/>
          </a:bodyPr>
          <a:lstStyle/>
          <a:p>
            <a:r>
              <a:rPr lang="en-US" dirty="0"/>
              <a:t>Before building the model we need to understand a few things about the model:</a:t>
            </a:r>
          </a:p>
          <a:p>
            <a:pPr marL="285750" indent="-285750">
              <a:buFont typeface="Arial" panose="020B0604020202020204" pitchFamily="34" charset="0"/>
              <a:buChar char="•"/>
            </a:pPr>
            <a:r>
              <a:rPr lang="en-US" sz="1200" dirty="0"/>
              <a:t>Corpus</a:t>
            </a:r>
          </a:p>
          <a:p>
            <a:pPr marL="742950" lvl="1" indent="-285750">
              <a:buFont typeface="Arial" panose="020B0604020202020204" pitchFamily="34" charset="0"/>
              <a:buChar char="•"/>
            </a:pPr>
            <a:r>
              <a:rPr lang="en-US" sz="1200" dirty="0"/>
              <a:t>Stream of document vectors(</a:t>
            </a:r>
            <a:r>
              <a:rPr lang="en-US" sz="1200" dirty="0" err="1"/>
              <a:t>num_terms</a:t>
            </a:r>
            <a:r>
              <a:rPr lang="en-US" sz="1200" dirty="0"/>
              <a:t>, </a:t>
            </a:r>
            <a:r>
              <a:rPr lang="en-US" sz="1200" dirty="0" err="1"/>
              <a:t>num_documents</a:t>
            </a:r>
            <a:r>
              <a:rPr lang="en-US" sz="1200" dirty="0"/>
              <a:t>)</a:t>
            </a:r>
          </a:p>
          <a:p>
            <a:pPr marL="285750" indent="-285750">
              <a:buFont typeface="Arial" panose="020B0604020202020204" pitchFamily="34" charset="0"/>
              <a:buChar char="•"/>
            </a:pPr>
            <a:r>
              <a:rPr lang="en-US" sz="1200" dirty="0"/>
              <a:t>Id2word</a:t>
            </a:r>
          </a:p>
          <a:p>
            <a:pPr marL="742950" lvl="1" indent="-285750">
              <a:buFont typeface="Arial" panose="020B0604020202020204" pitchFamily="34" charset="0"/>
              <a:buChar char="•"/>
            </a:pPr>
            <a:r>
              <a:rPr lang="en-US" sz="1200" dirty="0"/>
              <a:t>mapping from word IDs to words – helpful for topic printing</a:t>
            </a:r>
          </a:p>
          <a:p>
            <a:pPr marL="285750" indent="-285750">
              <a:buFont typeface="Arial" panose="020B0604020202020204" pitchFamily="34" charset="0"/>
              <a:buChar char="•"/>
            </a:pPr>
            <a:r>
              <a:rPr lang="en-US" sz="1200" dirty="0" err="1"/>
              <a:t>Num_topics</a:t>
            </a:r>
            <a:endParaRPr lang="en-US" sz="1200" dirty="0"/>
          </a:p>
          <a:p>
            <a:pPr marL="742950" lvl="1" indent="-285750">
              <a:buFont typeface="Arial" panose="020B0604020202020204" pitchFamily="34" charset="0"/>
              <a:buChar char="•"/>
            </a:pPr>
            <a:r>
              <a:rPr lang="en-US" sz="1200" dirty="0"/>
              <a:t>Number of requested latent topics to be extracted from the training corpus</a:t>
            </a:r>
          </a:p>
          <a:p>
            <a:pPr marL="285750" indent="-285750">
              <a:buFont typeface="Arial" panose="020B0604020202020204" pitchFamily="34" charset="0"/>
              <a:buChar char="•"/>
            </a:pPr>
            <a:r>
              <a:rPr lang="en-US" sz="1200" dirty="0" err="1"/>
              <a:t>Random_state</a:t>
            </a:r>
            <a:endParaRPr lang="en-US" sz="1200" dirty="0"/>
          </a:p>
          <a:p>
            <a:pPr marL="742950" lvl="1" indent="-285750">
              <a:buFont typeface="Arial" panose="020B0604020202020204" pitchFamily="34" charset="0"/>
              <a:buChar char="•"/>
            </a:pPr>
            <a:r>
              <a:rPr lang="en-US" sz="1200" dirty="0" err="1"/>
              <a:t>Randomstate</a:t>
            </a:r>
            <a:r>
              <a:rPr lang="en-US" sz="1200" dirty="0"/>
              <a:t> object used for </a:t>
            </a:r>
            <a:r>
              <a:rPr lang="en-US" sz="1200" dirty="0" err="1"/>
              <a:t>reproduceability</a:t>
            </a:r>
            <a:endParaRPr lang="en-US" sz="1200" dirty="0"/>
          </a:p>
          <a:p>
            <a:pPr marL="285750" indent="-285750">
              <a:buFont typeface="Arial" panose="020B0604020202020204" pitchFamily="34" charset="0"/>
              <a:buChar char="•"/>
            </a:pPr>
            <a:r>
              <a:rPr lang="en-US" sz="1200" dirty="0" err="1"/>
              <a:t>Update_every</a:t>
            </a:r>
            <a:endParaRPr lang="en-US" sz="1200" dirty="0"/>
          </a:p>
          <a:p>
            <a:pPr marL="742950" lvl="1" indent="-285750">
              <a:buFont typeface="Arial" panose="020B0604020202020204" pitchFamily="34" charset="0"/>
              <a:buChar char="•"/>
            </a:pPr>
            <a:r>
              <a:rPr lang="en-US" sz="1200" dirty="0"/>
              <a:t>Number of documents to iterate through for each update</a:t>
            </a:r>
          </a:p>
          <a:p>
            <a:pPr marL="285750" indent="-285750">
              <a:buFont typeface="Arial" panose="020B0604020202020204" pitchFamily="34" charset="0"/>
              <a:buChar char="•"/>
            </a:pPr>
            <a:r>
              <a:rPr lang="en-US" sz="1200" dirty="0" err="1"/>
              <a:t>Chunksize</a:t>
            </a:r>
            <a:endParaRPr lang="en-US" sz="1200" dirty="0"/>
          </a:p>
          <a:p>
            <a:pPr marL="742950" lvl="1" indent="-285750">
              <a:buFont typeface="Arial" panose="020B0604020202020204" pitchFamily="34" charset="0"/>
              <a:buChar char="•"/>
            </a:pPr>
            <a:r>
              <a:rPr lang="en-US" sz="1200" dirty="0"/>
              <a:t>Number of documents to use for </a:t>
            </a:r>
            <a:r>
              <a:rPr lang="en-US" sz="1200" dirty="0" err="1"/>
              <a:t>eac</a:t>
            </a:r>
            <a:r>
              <a:rPr lang="en-US" sz="1200" dirty="0"/>
              <a:t> training chunk</a:t>
            </a:r>
          </a:p>
          <a:p>
            <a:pPr marL="285750" indent="-285750">
              <a:buFont typeface="Arial" panose="020B0604020202020204" pitchFamily="34" charset="0"/>
              <a:buChar char="•"/>
            </a:pPr>
            <a:r>
              <a:rPr lang="en-US" sz="1200" dirty="0"/>
              <a:t>Passes</a:t>
            </a:r>
          </a:p>
          <a:p>
            <a:pPr marL="742950" lvl="1" indent="-285750">
              <a:buFont typeface="Arial" panose="020B0604020202020204" pitchFamily="34" charset="0"/>
              <a:buChar char="•"/>
            </a:pPr>
            <a:r>
              <a:rPr lang="en-US" sz="1200" dirty="0"/>
              <a:t>Number of passes through the corpus during training</a:t>
            </a:r>
          </a:p>
          <a:p>
            <a:pPr marL="285750" indent="-285750">
              <a:buFont typeface="Arial" panose="020B0604020202020204" pitchFamily="34" charset="0"/>
              <a:buChar char="•"/>
            </a:pPr>
            <a:r>
              <a:rPr lang="en-US" sz="1200" dirty="0"/>
              <a:t>Alpha</a:t>
            </a:r>
          </a:p>
          <a:p>
            <a:pPr marL="742950" lvl="1" indent="-285750">
              <a:buFont typeface="Arial" panose="020B0604020202020204" pitchFamily="34" charset="0"/>
              <a:buChar char="•"/>
            </a:pPr>
            <a:r>
              <a:rPr lang="en-US" sz="1200" dirty="0"/>
              <a:t>Learns an asymmetric prior from the corpus</a:t>
            </a:r>
          </a:p>
          <a:p>
            <a:pPr marL="285750" indent="-285750">
              <a:buFont typeface="Arial" panose="020B0604020202020204" pitchFamily="34" charset="0"/>
              <a:buChar char="•"/>
            </a:pPr>
            <a:r>
              <a:rPr lang="en-US" sz="1200" dirty="0" err="1"/>
              <a:t>Per_word_topics</a:t>
            </a:r>
            <a:endParaRPr lang="en-US" sz="1200" dirty="0"/>
          </a:p>
          <a:p>
            <a:pPr marL="742950" lvl="1" indent="-285750">
              <a:buFont typeface="Arial" panose="020B0604020202020204" pitchFamily="34" charset="0"/>
              <a:buChar char="•"/>
            </a:pPr>
            <a:r>
              <a:rPr lang="en-US" sz="1200" dirty="0"/>
              <a:t>True: the model also computes a list of topics sorted in descending order</a:t>
            </a:r>
          </a:p>
        </p:txBody>
      </p:sp>
      <p:pic>
        <p:nvPicPr>
          <p:cNvPr id="3" name="Audio 2">
            <a:hlinkClick r:id="" action="ppaction://media"/>
            <a:extLst>
              <a:ext uri="{FF2B5EF4-FFF2-40B4-BE49-F238E27FC236}">
                <a16:creationId xmlns:a16="http://schemas.microsoft.com/office/drawing/2014/main" id="{D71CEF26-E5E5-4094-AD5E-40B1E341098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90220">
        <p:fade/>
      </p:transition>
    </mc:Choice>
    <mc:Fallback xmlns="">
      <p:transition spd="med" advTm="902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A1166-8421-4527-8D77-E4B0A7CC6A22}"/>
              </a:ext>
            </a:extLst>
          </p:cNvPr>
          <p:cNvSpPr>
            <a:spLocks noGrp="1"/>
          </p:cNvSpPr>
          <p:nvPr>
            <p:ph type="title"/>
          </p:nvPr>
        </p:nvSpPr>
        <p:spPr/>
        <p:txBody>
          <a:bodyPr/>
          <a:lstStyle/>
          <a:p>
            <a:r>
              <a:rPr lang="en-US" dirty="0"/>
              <a:t>Model Observation</a:t>
            </a:r>
          </a:p>
        </p:txBody>
      </p:sp>
      <p:sp>
        <p:nvSpPr>
          <p:cNvPr id="4" name="TextBox 3">
            <a:extLst>
              <a:ext uri="{FF2B5EF4-FFF2-40B4-BE49-F238E27FC236}">
                <a16:creationId xmlns:a16="http://schemas.microsoft.com/office/drawing/2014/main" id="{D2DD780F-7A63-4ECC-85CE-9CC3965EE550}"/>
              </a:ext>
            </a:extLst>
          </p:cNvPr>
          <p:cNvSpPr txBox="1"/>
          <p:nvPr/>
        </p:nvSpPr>
        <p:spPr>
          <a:xfrm>
            <a:off x="335360" y="2276872"/>
            <a:ext cx="4968552" cy="2530373"/>
          </a:xfrm>
          <a:prstGeom prst="rect">
            <a:avLst/>
          </a:prstGeom>
          <a:noFill/>
        </p:spPr>
        <p:txBody>
          <a:bodyPr wrap="square" rtlCol="0">
            <a:spAutoFit/>
          </a:bodyPr>
          <a:lstStyle/>
          <a:p>
            <a:r>
              <a:rPr lang="en-US" sz="1400" dirty="0"/>
              <a:t>A few observations:</a:t>
            </a:r>
          </a:p>
          <a:p>
            <a:pPr marL="285750" indent="-285750">
              <a:lnSpc>
                <a:spcPct val="150000"/>
              </a:lnSpc>
              <a:buFont typeface="Arial" panose="020B0604020202020204" pitchFamily="34" charset="0"/>
              <a:buChar char="•"/>
            </a:pPr>
            <a:r>
              <a:rPr lang="en-US" sz="1400" dirty="0"/>
              <a:t>The size of the bubbles tells us how dominant a topic is across all the documents(emails)</a:t>
            </a:r>
          </a:p>
          <a:p>
            <a:pPr marL="285750" indent="-285750">
              <a:lnSpc>
                <a:spcPct val="150000"/>
              </a:lnSpc>
              <a:buFont typeface="Arial" panose="020B0604020202020204" pitchFamily="34" charset="0"/>
              <a:buChar char="•"/>
            </a:pPr>
            <a:r>
              <a:rPr lang="en-US" sz="1400" dirty="0"/>
              <a:t>The words on the right are the key words driving the topic</a:t>
            </a:r>
          </a:p>
          <a:p>
            <a:pPr marL="285750" indent="-285750">
              <a:lnSpc>
                <a:spcPct val="150000"/>
              </a:lnSpc>
              <a:buFont typeface="Arial" panose="020B0604020202020204" pitchFamily="34" charset="0"/>
              <a:buChar char="•"/>
            </a:pPr>
            <a:r>
              <a:rPr lang="en-US" sz="1400" dirty="0"/>
              <a:t>The closer the bubbles the more similar the topic.</a:t>
            </a:r>
          </a:p>
          <a:p>
            <a:pPr marL="285750" indent="-285750">
              <a:lnSpc>
                <a:spcPct val="150000"/>
              </a:lnSpc>
              <a:buFont typeface="Arial" panose="020B0604020202020204" pitchFamily="34" charset="0"/>
              <a:buChar char="•"/>
            </a:pPr>
            <a:r>
              <a:rPr lang="en-US" sz="1400" dirty="0"/>
              <a:t>Our goal is to have non-overlapping bubbles as much as possible</a:t>
            </a:r>
          </a:p>
        </p:txBody>
      </p:sp>
      <p:pic>
        <p:nvPicPr>
          <p:cNvPr id="6" name="Picture 5">
            <a:extLst>
              <a:ext uri="{FF2B5EF4-FFF2-40B4-BE49-F238E27FC236}">
                <a16:creationId xmlns:a16="http://schemas.microsoft.com/office/drawing/2014/main" id="{4E35D2D8-6DD3-487A-8BAD-1342DD53DB7B}"/>
              </a:ext>
            </a:extLst>
          </p:cNvPr>
          <p:cNvPicPr>
            <a:picLocks noChangeAspect="1"/>
          </p:cNvPicPr>
          <p:nvPr/>
        </p:nvPicPr>
        <p:blipFill>
          <a:blip r:embed="rId4"/>
          <a:stretch>
            <a:fillRect/>
          </a:stretch>
        </p:blipFill>
        <p:spPr>
          <a:xfrm>
            <a:off x="5951985" y="2132856"/>
            <a:ext cx="3240360" cy="2491427"/>
          </a:xfrm>
          <a:prstGeom prst="rect">
            <a:avLst/>
          </a:prstGeom>
        </p:spPr>
      </p:pic>
      <p:pic>
        <p:nvPicPr>
          <p:cNvPr id="8" name="Picture 7">
            <a:extLst>
              <a:ext uri="{FF2B5EF4-FFF2-40B4-BE49-F238E27FC236}">
                <a16:creationId xmlns:a16="http://schemas.microsoft.com/office/drawing/2014/main" id="{E30F1380-5D4A-4983-B203-B530408E9987}"/>
              </a:ext>
            </a:extLst>
          </p:cNvPr>
          <p:cNvPicPr>
            <a:picLocks noChangeAspect="1"/>
          </p:cNvPicPr>
          <p:nvPr/>
        </p:nvPicPr>
        <p:blipFill>
          <a:blip r:embed="rId5"/>
          <a:stretch>
            <a:fillRect/>
          </a:stretch>
        </p:blipFill>
        <p:spPr>
          <a:xfrm>
            <a:off x="8760296" y="4365104"/>
            <a:ext cx="3293412" cy="2354685"/>
          </a:xfrm>
          <a:prstGeom prst="rect">
            <a:avLst/>
          </a:prstGeom>
        </p:spPr>
      </p:pic>
      <p:sp>
        <p:nvSpPr>
          <p:cNvPr id="9" name="TextBox 8">
            <a:extLst>
              <a:ext uri="{FF2B5EF4-FFF2-40B4-BE49-F238E27FC236}">
                <a16:creationId xmlns:a16="http://schemas.microsoft.com/office/drawing/2014/main" id="{73F0F4F5-E7F3-42DB-904B-7834AB472BE3}"/>
              </a:ext>
            </a:extLst>
          </p:cNvPr>
          <p:cNvSpPr txBox="1"/>
          <p:nvPr/>
        </p:nvSpPr>
        <p:spPr>
          <a:xfrm>
            <a:off x="551384" y="4993431"/>
            <a:ext cx="7920880" cy="307777"/>
          </a:xfrm>
          <a:prstGeom prst="rect">
            <a:avLst/>
          </a:prstGeom>
          <a:noFill/>
        </p:spPr>
        <p:txBody>
          <a:bodyPr wrap="square" rtlCol="0">
            <a:spAutoFit/>
          </a:bodyPr>
          <a:lstStyle/>
          <a:p>
            <a:r>
              <a:rPr lang="en-US" sz="1400" dirty="0"/>
              <a:t>For comparing models a lower perplexity score is a good sign. Perplexity:  -15.236878229690644</a:t>
            </a:r>
          </a:p>
        </p:txBody>
      </p:sp>
      <p:sp>
        <p:nvSpPr>
          <p:cNvPr id="10" name="TextBox 9">
            <a:extLst>
              <a:ext uri="{FF2B5EF4-FFF2-40B4-BE49-F238E27FC236}">
                <a16:creationId xmlns:a16="http://schemas.microsoft.com/office/drawing/2014/main" id="{DB223495-5BA7-484E-ADD6-B129686FD603}"/>
              </a:ext>
            </a:extLst>
          </p:cNvPr>
          <p:cNvSpPr txBox="1"/>
          <p:nvPr/>
        </p:nvSpPr>
        <p:spPr>
          <a:xfrm>
            <a:off x="680321" y="5517232"/>
            <a:ext cx="7791943" cy="954107"/>
          </a:xfrm>
          <a:prstGeom prst="rect">
            <a:avLst/>
          </a:prstGeom>
          <a:noFill/>
        </p:spPr>
        <p:txBody>
          <a:bodyPr wrap="square" rtlCol="0">
            <a:spAutoFit/>
          </a:bodyPr>
          <a:lstStyle/>
          <a:p>
            <a:r>
              <a:rPr lang="en-US" sz="1400" dirty="0"/>
              <a:t>Coherence score is a better predictor of the quality of topics as opposed to Perplexity score.</a:t>
            </a:r>
          </a:p>
          <a:p>
            <a:r>
              <a:rPr lang="en-US" sz="1400" dirty="0"/>
              <a:t>My score: Coherence Score:  0.455994351574875 is good. This score is trying to quantify the semantic similarities of the high scoring words within each topic. This results in more human interpretable.</a:t>
            </a:r>
          </a:p>
        </p:txBody>
      </p:sp>
      <p:pic>
        <p:nvPicPr>
          <p:cNvPr id="11" name="Audio 10">
            <a:hlinkClick r:id="" action="ppaction://media"/>
            <a:extLst>
              <a:ext uri="{FF2B5EF4-FFF2-40B4-BE49-F238E27FC236}">
                <a16:creationId xmlns:a16="http://schemas.microsoft.com/office/drawing/2014/main" id="{F0B9AE0C-6DAF-48C1-B97C-8AD6DEE85E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2483674461"/>
      </p:ext>
    </p:extLst>
  </p:cSld>
  <p:clrMapOvr>
    <a:masterClrMapping/>
  </p:clrMapOvr>
  <mc:AlternateContent xmlns:mc="http://schemas.openxmlformats.org/markup-compatibility/2006" xmlns:p14="http://schemas.microsoft.com/office/powerpoint/2010/main">
    <mc:Choice Requires="p14">
      <p:transition spd="slow" p14:dur="2000" advTm="108726"/>
    </mc:Choice>
    <mc:Fallback xmlns="">
      <p:transition spd="slow" advTm="108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72C7A-CB34-41D7-ABC4-41311B129789}"/>
              </a:ext>
            </a:extLst>
          </p:cNvPr>
          <p:cNvSpPr>
            <a:spLocks noGrp="1"/>
          </p:cNvSpPr>
          <p:nvPr>
            <p:ph type="title"/>
          </p:nvPr>
        </p:nvSpPr>
        <p:spPr/>
        <p:txBody>
          <a:bodyPr/>
          <a:lstStyle/>
          <a:p>
            <a:r>
              <a:rPr lang="en-US" sz="3600" dirty="0"/>
              <a:t>Modeling Techniques Used: LDA</a:t>
            </a:r>
          </a:p>
        </p:txBody>
      </p:sp>
      <p:sp>
        <p:nvSpPr>
          <p:cNvPr id="3" name="Content Placeholder 2">
            <a:extLst>
              <a:ext uri="{FF2B5EF4-FFF2-40B4-BE49-F238E27FC236}">
                <a16:creationId xmlns:a16="http://schemas.microsoft.com/office/drawing/2014/main" id="{FEF3860F-04E7-4DF8-B042-CE0D3B2E6866}"/>
              </a:ext>
            </a:extLst>
          </p:cNvPr>
          <p:cNvSpPr>
            <a:spLocks noGrp="1"/>
          </p:cNvSpPr>
          <p:nvPr>
            <p:ph idx="1"/>
          </p:nvPr>
        </p:nvSpPr>
        <p:spPr>
          <a:xfrm>
            <a:off x="263352" y="2865055"/>
            <a:ext cx="7488832" cy="3804305"/>
          </a:xfrm>
        </p:spPr>
        <p:txBody>
          <a:bodyPr>
            <a:normAutofit/>
          </a:bodyPr>
          <a:lstStyle/>
          <a:p>
            <a:r>
              <a:rPr lang="en-US" dirty="0"/>
              <a:t>After extracting the words from the email body</a:t>
            </a:r>
          </a:p>
          <a:p>
            <a:r>
              <a:rPr lang="en-US" dirty="0"/>
              <a:t>tokenize - break down each sentence into a list of words</a:t>
            </a:r>
          </a:p>
          <a:p>
            <a:r>
              <a:rPr lang="en-US" dirty="0"/>
              <a:t>remove </a:t>
            </a:r>
            <a:r>
              <a:rPr lang="en-US" dirty="0" err="1"/>
              <a:t>stop_words</a:t>
            </a:r>
            <a:r>
              <a:rPr lang="en-US" dirty="0"/>
              <a:t>, make bigrams and lemmatize</a:t>
            </a:r>
          </a:p>
          <a:p>
            <a:pPr lvl="1"/>
            <a:r>
              <a:rPr lang="en-US" dirty="0"/>
              <a:t>Build the bigram and trigram models(higher threshold fewer phrases.)</a:t>
            </a:r>
          </a:p>
          <a:p>
            <a:r>
              <a:rPr lang="en-US" dirty="0"/>
              <a:t>Create dictionary and corpus both are needed for (LDA) topic modeling</a:t>
            </a:r>
          </a:p>
          <a:p>
            <a:r>
              <a:rPr lang="en-US" dirty="0"/>
              <a:t>Build the LDA model with 20 topics to start with.</a:t>
            </a:r>
          </a:p>
          <a:p>
            <a:r>
              <a:rPr lang="en-US" dirty="0"/>
              <a:t>Computed Model perplexity and topic coherence scores to evaluate the model</a:t>
            </a:r>
          </a:p>
        </p:txBody>
      </p:sp>
      <p:sp>
        <p:nvSpPr>
          <p:cNvPr id="4" name="Text Placeholder 3">
            <a:extLst>
              <a:ext uri="{FF2B5EF4-FFF2-40B4-BE49-F238E27FC236}">
                <a16:creationId xmlns:a16="http://schemas.microsoft.com/office/drawing/2014/main" id="{ABD602FE-3D27-41C2-AC2B-93F40E4A18BA}"/>
              </a:ext>
            </a:extLst>
          </p:cNvPr>
          <p:cNvSpPr>
            <a:spLocks noGrp="1"/>
          </p:cNvSpPr>
          <p:nvPr>
            <p:ph type="body" sz="half" idx="2"/>
          </p:nvPr>
        </p:nvSpPr>
        <p:spPr>
          <a:xfrm>
            <a:off x="263352" y="2127243"/>
            <a:ext cx="2520280" cy="732092"/>
          </a:xfrm>
        </p:spPr>
        <p:txBody>
          <a:bodyPr>
            <a:normAutofit/>
          </a:bodyPr>
          <a:lstStyle/>
          <a:p>
            <a:r>
              <a:rPr lang="en-US" sz="2400" dirty="0"/>
              <a:t>Modeling Steps:</a:t>
            </a:r>
          </a:p>
        </p:txBody>
      </p:sp>
      <p:sp>
        <p:nvSpPr>
          <p:cNvPr id="5" name="TextBox 4">
            <a:extLst>
              <a:ext uri="{FF2B5EF4-FFF2-40B4-BE49-F238E27FC236}">
                <a16:creationId xmlns:a16="http://schemas.microsoft.com/office/drawing/2014/main" id="{09342AA2-3DAE-453C-A516-956D3F3B2E37}"/>
              </a:ext>
            </a:extLst>
          </p:cNvPr>
          <p:cNvSpPr txBox="1"/>
          <p:nvPr/>
        </p:nvSpPr>
        <p:spPr>
          <a:xfrm>
            <a:off x="7680176" y="2804735"/>
            <a:ext cx="4248472" cy="3970318"/>
          </a:xfrm>
          <a:prstGeom prst="rect">
            <a:avLst/>
          </a:prstGeom>
          <a:noFill/>
        </p:spPr>
        <p:txBody>
          <a:bodyPr wrap="square" rtlCol="0">
            <a:spAutoFit/>
          </a:bodyPr>
          <a:lstStyle/>
          <a:p>
            <a:pPr marL="285750" indent="-285750">
              <a:buFont typeface="Arial" panose="020B0604020202020204" pitchFamily="34" charset="0"/>
              <a:buChar char="•"/>
            </a:pPr>
            <a:r>
              <a:rPr lang="en-US" dirty="0"/>
              <a:t>Help investigators to club the various emails into clusters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Once they are clubbed under a topic it is easier to analyze the emails by dividing the work</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Further sentiment analysis could be performed on the various topics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Also using this we could find which employee was sending out emails on which topic the most</a:t>
            </a:r>
          </a:p>
          <a:p>
            <a:pPr marL="285750" indent="-285750">
              <a:buFont typeface="Arial" panose="020B0604020202020204" pitchFamily="34" charset="0"/>
              <a:buChar char="•"/>
            </a:pPr>
            <a:endParaRPr lang="en-US" dirty="0"/>
          </a:p>
        </p:txBody>
      </p:sp>
      <p:sp>
        <p:nvSpPr>
          <p:cNvPr id="6" name="Text Placeholder 3">
            <a:extLst>
              <a:ext uri="{FF2B5EF4-FFF2-40B4-BE49-F238E27FC236}">
                <a16:creationId xmlns:a16="http://schemas.microsoft.com/office/drawing/2014/main" id="{E0C757E5-918C-46BE-B064-1B8371584755}"/>
              </a:ext>
            </a:extLst>
          </p:cNvPr>
          <p:cNvSpPr txBox="1">
            <a:spLocks/>
          </p:cNvSpPr>
          <p:nvPr/>
        </p:nvSpPr>
        <p:spPr bwMode="auto">
          <a:xfrm>
            <a:off x="7824192" y="2048836"/>
            <a:ext cx="3672408" cy="732092"/>
          </a:xfrm>
          <a:prstGeom prst="rect">
            <a:avLst/>
          </a:prstGeom>
        </p:spPr>
        <p:txBody>
          <a:bodyPr vert="horz" lIns="91440" tIns="45720" rIns="91440" bIns="45720" rtlCol="0" anchor="ctr">
            <a:normAutofit/>
          </a:bodyPr>
          <a:lstStyle>
            <a:lvl1pPr marL="0" indent="0" algn="l" defTabSz="914400">
              <a:lnSpc>
                <a:spcPct val="90000"/>
              </a:lnSpc>
              <a:spcBef>
                <a:spcPts val="1000"/>
              </a:spcBef>
              <a:buFont typeface="Arial"/>
              <a:buNone/>
              <a:defRPr sz="1600">
                <a:solidFill>
                  <a:schemeClr val="tx1"/>
                </a:solidFill>
                <a:latin typeface="+mn-lt"/>
                <a:ea typeface="+mn-ea"/>
                <a:cs typeface="+mn-cs"/>
              </a:defRPr>
            </a:lvl1pPr>
            <a:lvl2pPr marL="457200" indent="0" algn="l" defTabSz="914400">
              <a:lnSpc>
                <a:spcPct val="90000"/>
              </a:lnSpc>
              <a:spcBef>
                <a:spcPts val="500"/>
              </a:spcBef>
              <a:buFont typeface="Arial"/>
              <a:buNone/>
              <a:defRPr sz="1400">
                <a:solidFill>
                  <a:schemeClr val="tx1"/>
                </a:solidFill>
                <a:latin typeface="+mn-lt"/>
                <a:ea typeface="+mn-ea"/>
                <a:cs typeface="+mn-cs"/>
              </a:defRPr>
            </a:lvl2pPr>
            <a:lvl3pPr marL="914400" indent="0" algn="l" defTabSz="914400">
              <a:lnSpc>
                <a:spcPct val="90000"/>
              </a:lnSpc>
              <a:spcBef>
                <a:spcPts val="500"/>
              </a:spcBef>
              <a:buFont typeface="Arial"/>
              <a:buNone/>
              <a:defRPr sz="1200">
                <a:solidFill>
                  <a:schemeClr val="tx1"/>
                </a:solidFill>
                <a:latin typeface="+mn-lt"/>
                <a:ea typeface="+mn-ea"/>
                <a:cs typeface="+mn-cs"/>
              </a:defRPr>
            </a:lvl3pPr>
            <a:lvl4pPr marL="1371600" indent="0" algn="l" defTabSz="914400">
              <a:lnSpc>
                <a:spcPct val="90000"/>
              </a:lnSpc>
              <a:spcBef>
                <a:spcPts val="500"/>
              </a:spcBef>
              <a:buFont typeface="Arial"/>
              <a:buNone/>
              <a:defRPr sz="1000">
                <a:solidFill>
                  <a:schemeClr val="tx1"/>
                </a:solidFill>
                <a:latin typeface="+mn-lt"/>
                <a:ea typeface="+mn-ea"/>
                <a:cs typeface="+mn-cs"/>
              </a:defRPr>
            </a:lvl4pPr>
            <a:lvl5pPr marL="1828800" indent="0" algn="l" defTabSz="914400">
              <a:lnSpc>
                <a:spcPct val="90000"/>
              </a:lnSpc>
              <a:spcBef>
                <a:spcPts val="500"/>
              </a:spcBef>
              <a:buFont typeface="Arial"/>
              <a:buNone/>
              <a:defRPr sz="1000">
                <a:solidFill>
                  <a:schemeClr val="tx1"/>
                </a:solidFill>
                <a:latin typeface="+mn-lt"/>
                <a:ea typeface="+mn-ea"/>
                <a:cs typeface="+mn-cs"/>
              </a:defRPr>
            </a:lvl5pPr>
            <a:lvl6pPr marL="2286000" indent="0" algn="l" defTabSz="914400">
              <a:lnSpc>
                <a:spcPct val="90000"/>
              </a:lnSpc>
              <a:spcBef>
                <a:spcPts val="500"/>
              </a:spcBef>
              <a:buFont typeface="Arial"/>
              <a:buNone/>
              <a:defRPr sz="1000">
                <a:solidFill>
                  <a:schemeClr val="tx1"/>
                </a:solidFill>
                <a:latin typeface="+mn-lt"/>
                <a:ea typeface="+mn-ea"/>
                <a:cs typeface="+mn-cs"/>
              </a:defRPr>
            </a:lvl6pPr>
            <a:lvl7pPr marL="2743200" indent="0" algn="l" defTabSz="914400">
              <a:lnSpc>
                <a:spcPct val="90000"/>
              </a:lnSpc>
              <a:spcBef>
                <a:spcPts val="500"/>
              </a:spcBef>
              <a:buFont typeface="Arial"/>
              <a:buNone/>
              <a:defRPr sz="1000">
                <a:solidFill>
                  <a:schemeClr val="tx1"/>
                </a:solidFill>
                <a:latin typeface="+mn-lt"/>
                <a:ea typeface="+mn-ea"/>
                <a:cs typeface="+mn-cs"/>
              </a:defRPr>
            </a:lvl7pPr>
            <a:lvl8pPr marL="3200400" indent="0" algn="l" defTabSz="914400">
              <a:lnSpc>
                <a:spcPct val="90000"/>
              </a:lnSpc>
              <a:spcBef>
                <a:spcPts val="500"/>
              </a:spcBef>
              <a:buFont typeface="Arial"/>
              <a:buNone/>
              <a:defRPr sz="1000">
                <a:solidFill>
                  <a:schemeClr val="tx1"/>
                </a:solidFill>
                <a:latin typeface="+mn-lt"/>
                <a:ea typeface="+mn-ea"/>
                <a:cs typeface="+mn-cs"/>
              </a:defRPr>
            </a:lvl8pPr>
            <a:lvl9pPr marL="3657600" indent="0" algn="l" defTabSz="914400">
              <a:lnSpc>
                <a:spcPct val="90000"/>
              </a:lnSpc>
              <a:spcBef>
                <a:spcPts val="500"/>
              </a:spcBef>
              <a:buFont typeface="Arial"/>
              <a:buNone/>
              <a:defRPr sz="1000">
                <a:solidFill>
                  <a:schemeClr val="tx1"/>
                </a:solidFill>
                <a:latin typeface="+mn-lt"/>
                <a:ea typeface="+mn-ea"/>
                <a:cs typeface="+mn-cs"/>
              </a:defRPr>
            </a:lvl9pPr>
          </a:lstStyle>
          <a:p>
            <a:r>
              <a:rPr lang="en-US" sz="2400" dirty="0"/>
              <a:t>Findings and Next Steps</a:t>
            </a:r>
          </a:p>
        </p:txBody>
      </p:sp>
    </p:spTree>
    <p:extLst>
      <p:ext uri="{BB962C8B-B14F-4D97-AF65-F5344CB8AC3E}">
        <p14:creationId xmlns:p14="http://schemas.microsoft.com/office/powerpoint/2010/main" val="3039030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lstStyle/>
          <a:p>
            <a:pPr>
              <a:defRPr/>
            </a:pPr>
            <a:r>
              <a:rPr lang="en-US" dirty="0"/>
              <a:t>Challenges / Ethical Assessment</a:t>
            </a:r>
            <a:endParaRPr dirty="0"/>
          </a:p>
        </p:txBody>
      </p:sp>
      <p:sp>
        <p:nvSpPr>
          <p:cNvPr id="5" name="Rectangle 4"/>
          <p:cNvSpPr/>
          <p:nvPr/>
        </p:nvSpPr>
        <p:spPr bwMode="auto">
          <a:xfrm>
            <a:off x="306115" y="2450605"/>
            <a:ext cx="11797062" cy="3523016"/>
          </a:xfrm>
          <a:prstGeom prst="rect">
            <a:avLst/>
          </a:prstGeom>
          <a:noFill/>
        </p:spPr>
        <p:txBody>
          <a:bodyPr vertOverflow="overflow" horzOverflow="clip" vert="horz" wrap="square" lIns="91440" tIns="45720" rIns="91440" bIns="45720" numCol="1" spcCol="0" rtlCol="0" fromWordArt="0" anchor="t" anchorCtr="0" forceAA="0" compatLnSpc="0">
            <a:spAutoFit/>
          </a:bodyPr>
          <a:lstStyle/>
          <a:p>
            <a:pPr marL="283879" indent="-283879">
              <a:lnSpc>
                <a:spcPct val="150000"/>
              </a:lnSpc>
              <a:buFont typeface="Arial"/>
              <a:buChar char="•"/>
              <a:defRPr/>
            </a:pPr>
            <a:r>
              <a:rPr lang="en-US" sz="1800" dirty="0"/>
              <a:t>The email corpus was huge to be handled in a laptop</a:t>
            </a:r>
          </a:p>
          <a:p>
            <a:pPr marL="283879" indent="-283879">
              <a:lnSpc>
                <a:spcPct val="150000"/>
              </a:lnSpc>
              <a:buFont typeface="Arial"/>
              <a:buChar char="•"/>
              <a:defRPr/>
            </a:pPr>
            <a:r>
              <a:rPr lang="en-US" dirty="0"/>
              <a:t>Difficult to analyze some of the emails as they were personal in nature</a:t>
            </a:r>
          </a:p>
          <a:p>
            <a:pPr marL="283879" indent="-283879">
              <a:lnSpc>
                <a:spcPct val="150000"/>
              </a:lnSpc>
              <a:buFont typeface="Arial"/>
              <a:buChar char="•"/>
              <a:defRPr/>
            </a:pPr>
            <a:r>
              <a:rPr lang="en-US" sz="1800" dirty="0"/>
              <a:t>Absence of training data</a:t>
            </a:r>
          </a:p>
          <a:p>
            <a:pPr marL="283879" indent="-283879">
              <a:lnSpc>
                <a:spcPct val="150000"/>
              </a:lnSpc>
              <a:buFont typeface="Arial"/>
              <a:buChar char="•"/>
              <a:defRPr/>
            </a:pPr>
            <a:r>
              <a:rPr lang="en-US" sz="1800" dirty="0"/>
              <a:t>Although topic modelling and sentiment analysis do provide some insight into the data, but I still think it is not an ethical investigating tool</a:t>
            </a:r>
          </a:p>
          <a:p>
            <a:pPr marL="283879" indent="-283879">
              <a:lnSpc>
                <a:spcPct val="150000"/>
              </a:lnSpc>
              <a:buFont typeface="Arial"/>
              <a:buChar char="•"/>
              <a:defRPr/>
            </a:pPr>
            <a:r>
              <a:rPr lang="en-US" dirty="0"/>
              <a:t>Although I was lucky to get the Kaggle dataset and it was nicely arranged, but I do understand that looking at the corpus it is a huge dataset to be handled in a laptop.</a:t>
            </a:r>
          </a:p>
          <a:p>
            <a:pPr marL="283879" indent="-283879">
              <a:lnSpc>
                <a:spcPct val="150000"/>
              </a:lnSpc>
              <a:buFont typeface="Arial"/>
              <a:buChar char="•"/>
              <a:defRPr/>
            </a:pPr>
            <a:r>
              <a:rPr lang="en-US" sz="1800" dirty="0"/>
              <a:t>Ethically assessing some of the emails was very difficult as they were very much personal in nature.</a:t>
            </a:r>
          </a:p>
          <a:p>
            <a:pPr marL="283879" indent="-283879">
              <a:lnSpc>
                <a:spcPct val="80000"/>
              </a:lnSpc>
              <a:buFont typeface="Arial"/>
              <a:buChar char="•"/>
              <a:defRPr/>
            </a:pPr>
            <a:endParaRPr sz="1800" dirty="0"/>
          </a:p>
        </p:txBody>
      </p:sp>
      <p:pic>
        <p:nvPicPr>
          <p:cNvPr id="2" name="Audio 1">
            <a:hlinkClick r:id="" action="ppaction://media"/>
            <a:extLst>
              <a:ext uri="{FF2B5EF4-FFF2-40B4-BE49-F238E27FC236}">
                <a16:creationId xmlns:a16="http://schemas.microsoft.com/office/drawing/2014/main" id="{AE477D9B-AA48-447E-BE46-D106C4A57D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44360">
        <p:fade/>
      </p:transition>
    </mc:Choice>
    <mc:Fallback xmlns="">
      <p:transition spd="med" advTm="443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lstStyle/>
          <a:p>
            <a:pPr>
              <a:defRPr/>
            </a:pPr>
            <a:r>
              <a:rPr lang="en-US"/>
              <a:t>References and Acknowledgement</a:t>
            </a:r>
            <a:endParaRPr/>
          </a:p>
        </p:txBody>
      </p:sp>
      <p:sp>
        <p:nvSpPr>
          <p:cNvPr id="5" name="Content Placeholder 2"/>
          <p:cNvSpPr>
            <a:spLocks noGrp="1"/>
          </p:cNvSpPr>
          <p:nvPr>
            <p:ph idx="1"/>
          </p:nvPr>
        </p:nvSpPr>
        <p:spPr bwMode="auto">
          <a:xfrm>
            <a:off x="407962" y="2138288"/>
            <a:ext cx="11577710" cy="4375053"/>
          </a:xfrm>
        </p:spPr>
        <p:txBody>
          <a:bodyPr vertOverflow="overflow" horzOverflow="clip" vert="horz" wrap="square" lIns="91440" tIns="45720" rIns="91440" bIns="45720" numCol="1" spcCol="0" rtlCol="0" fromWordArt="0" anchor="t" anchorCtr="0" forceAA="0" compatLnSpc="0">
            <a:normAutofit fontScale="95000" lnSpcReduction="1000"/>
          </a:bodyPr>
          <a:lstStyle/>
          <a:p>
            <a:pPr marL="0" indent="0">
              <a:buNone/>
              <a:defRPr/>
            </a:pPr>
            <a:r>
              <a:rPr lang="en-US" sz="2000" b="1" dirty="0"/>
              <a:t>References:</a:t>
            </a:r>
            <a:endParaRPr dirty="0"/>
          </a:p>
          <a:p>
            <a:pPr marL="0" indent="0">
              <a:buNone/>
              <a:defRPr/>
            </a:pPr>
            <a:endParaRPr lang="en-US" sz="2000" b="1" dirty="0"/>
          </a:p>
          <a:p>
            <a:pPr>
              <a:defRPr/>
            </a:pPr>
            <a:r>
              <a:rPr lang="en-US" sz="1800" dirty="0">
                <a:latin typeface="Calibri" panose="020F0502020204030204" pitchFamily="34" charset="0"/>
              </a:rPr>
              <a:t>Finally I would like to acknowledge Bellevue University for giving me this opportunity to present this academic project for the 2022 academic year as part of our MS Data Science course(MS DSC 680). </a:t>
            </a:r>
          </a:p>
          <a:p>
            <a:pPr>
              <a:defRPr/>
            </a:pPr>
            <a:r>
              <a:rPr lang="en-US" sz="1800" dirty="0">
                <a:latin typeface="Calibri" panose="020F0502020204030204" pitchFamily="34" charset="0"/>
              </a:rPr>
              <a:t>Additionally I would like to thank our Professor </a:t>
            </a:r>
            <a:r>
              <a:rPr lang="en-US" sz="1800" dirty="0" err="1">
                <a:latin typeface="Calibri" panose="020F0502020204030204" pitchFamily="34" charset="0"/>
              </a:rPr>
              <a:t>Fadi</a:t>
            </a:r>
            <a:r>
              <a:rPr lang="en-US" sz="1800" dirty="0">
                <a:latin typeface="Calibri" panose="020F0502020204030204" pitchFamily="34" charset="0"/>
              </a:rPr>
              <a:t> </a:t>
            </a:r>
            <a:r>
              <a:rPr lang="en-US" sz="1800" dirty="0" err="1">
                <a:latin typeface="Calibri" panose="020F0502020204030204" pitchFamily="34" charset="0"/>
              </a:rPr>
              <a:t>Alsaleem</a:t>
            </a:r>
            <a:r>
              <a:rPr lang="en-US" sz="1800" dirty="0">
                <a:latin typeface="Calibri" panose="020F0502020204030204" pitchFamily="34" charset="0"/>
              </a:rPr>
              <a:t> for his expert advice and guidance. Lastly I would also like to thank my class mates for continuous support and encouragement.</a:t>
            </a:r>
            <a:endParaRPr sz="1800" dirty="0">
              <a:latin typeface="Calibri" panose="020F0502020204030204" pitchFamily="34" charset="0"/>
            </a:endParaRPr>
          </a:p>
          <a:p>
            <a:pPr>
              <a:defRPr/>
            </a:pPr>
            <a:r>
              <a:rPr lang="en-US" sz="1800" dirty="0">
                <a:latin typeface="Calibri" panose="020F0502020204030204" pitchFamily="34" charset="0"/>
              </a:rPr>
              <a:t>Abbott, David. Applied Predictive Analytics: Principles and Techniques for the Professional Data Analyst</a:t>
            </a:r>
          </a:p>
          <a:p>
            <a:r>
              <a:rPr lang="en-US" sz="1800" b="0" i="0" u="none" strike="noStrike" baseline="0" dirty="0">
                <a:latin typeface="Calibri" panose="020F0502020204030204" pitchFamily="34" charset="0"/>
              </a:rPr>
              <a:t>https://www.kaggle.com/datasets/wcukierski/enron-email-dataset </a:t>
            </a:r>
          </a:p>
          <a:p>
            <a:r>
              <a:rPr lang="en-US" sz="1800" b="0" i="0" u="none" strike="noStrike" baseline="0" dirty="0">
                <a:latin typeface="Calibri" panose="020F0502020204030204" pitchFamily="34" charset="0"/>
              </a:rPr>
              <a:t>https://www.cs.cmu.edu/~enron/enron_mail_20150507.tar.gz </a:t>
            </a:r>
            <a:endParaRPr lang="en-US" dirty="0"/>
          </a:p>
        </p:txBody>
      </p:sp>
      <p:pic>
        <p:nvPicPr>
          <p:cNvPr id="2" name="Audio 1">
            <a:hlinkClick r:id="" action="ppaction://media"/>
            <a:extLst>
              <a:ext uri="{FF2B5EF4-FFF2-40B4-BE49-F238E27FC236}">
                <a16:creationId xmlns:a16="http://schemas.microsoft.com/office/drawing/2014/main" id="{35A1DD2A-19DC-433A-AC63-C41A836CBE6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36921">
        <p:fade/>
      </p:transition>
    </mc:Choice>
    <mc:Fallback xmlns="">
      <p:transition spd="med" advTm="369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1_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a:ea typeface="Arial"/>
        <a:cs typeface="Arial"/>
      </a:majorFont>
      <a:minorFont>
        <a:latin typeface="Trebuchet MS"/>
        <a:ea typeface="Arial"/>
        <a:cs typeface="Arial"/>
      </a:minorFont>
    </a:fontScheme>
    <a:fmtScheme name="Berlin">
      <a:fillStyleLst>
        <a:solidFill>
          <a:schemeClr val="phClr"/>
        </a:solidFill>
        <a:gradFill>
          <a:gsLst>
            <a:gs pos="0">
              <a:schemeClr val="phClr">
                <a:tint val="60000"/>
                <a:satMod val="100000"/>
                <a:lumMod val="110000"/>
              </a:schemeClr>
            </a:gs>
            <a:gs pos="100000">
              <a:schemeClr val="phClr">
                <a:tint val="70000"/>
                <a:satMod val="100000"/>
                <a:lumMod val="100000"/>
              </a:schemeClr>
            </a:gs>
          </a:gsLst>
          <a:lin ang="5400000" scaled="0"/>
        </a:gradFill>
        <a:gradFill>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1593</TotalTime>
  <Words>1020</Words>
  <Application>Microsoft Office PowerPoint</Application>
  <DocSecurity>0</DocSecurity>
  <PresentationFormat>Widescreen</PresentationFormat>
  <Paragraphs>86</Paragraphs>
  <Slides>9</Slides>
  <Notes>1</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Trebuchet MS</vt:lpstr>
      <vt:lpstr>1_Berlin</vt:lpstr>
      <vt:lpstr>Context Aware Text Analysis</vt:lpstr>
      <vt:lpstr>PowerPoint Presentation</vt:lpstr>
      <vt:lpstr>Business Problem / Background</vt:lpstr>
      <vt:lpstr>Data Explanation</vt:lpstr>
      <vt:lpstr>             Topic Modeling with LDA / Analysis of the Outcome</vt:lpstr>
      <vt:lpstr>Model Observation</vt:lpstr>
      <vt:lpstr>Modeling Techniques Used: LDA</vt:lpstr>
      <vt:lpstr>Challenges / Ethical Assessment</vt:lpstr>
      <vt:lpstr>References and Acknowledgement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name</dc:title>
  <dc:subject/>
  <dc:creator>David</dc:creator>
  <cp:keywords/>
  <dc:description/>
  <cp:lastModifiedBy>Arindam Samanta</cp:lastModifiedBy>
  <cp:revision>30</cp:revision>
  <dcterms:created xsi:type="dcterms:W3CDTF">2014-04-17T23:07:25Z</dcterms:created>
  <dcterms:modified xsi:type="dcterms:W3CDTF">2022-04-19T17:49:29Z</dcterms:modified>
  <cp:category/>
  <dc:identifier/>
  <cp:contentStatus/>
  <dc:language/>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0x01010090BF379BE4E7A24E9F7C8CC6DBC095AF</vt:lpwstr>
  </property>
</Properties>
</file>